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53"/>
  </p:notesMasterIdLst>
  <p:handoutMasterIdLst>
    <p:handoutMasterId r:id="rId54"/>
  </p:handoutMasterIdLst>
  <p:sldIdLst>
    <p:sldId id="257" r:id="rId2"/>
    <p:sldId id="258" r:id="rId3"/>
    <p:sldId id="283" r:id="rId4"/>
    <p:sldId id="259" r:id="rId5"/>
    <p:sldId id="284" r:id="rId6"/>
    <p:sldId id="260" r:id="rId7"/>
    <p:sldId id="285" r:id="rId8"/>
    <p:sldId id="261" r:id="rId9"/>
    <p:sldId id="286" r:id="rId10"/>
    <p:sldId id="262" r:id="rId11"/>
    <p:sldId id="287" r:id="rId12"/>
    <p:sldId id="263" r:id="rId13"/>
    <p:sldId id="288" r:id="rId14"/>
    <p:sldId id="264" r:id="rId15"/>
    <p:sldId id="289" r:id="rId16"/>
    <p:sldId id="265" r:id="rId17"/>
    <p:sldId id="290" r:id="rId18"/>
    <p:sldId id="266" r:id="rId19"/>
    <p:sldId id="291" r:id="rId20"/>
    <p:sldId id="267" r:id="rId21"/>
    <p:sldId id="292" r:id="rId22"/>
    <p:sldId id="268" r:id="rId23"/>
    <p:sldId id="293" r:id="rId24"/>
    <p:sldId id="269" r:id="rId25"/>
    <p:sldId id="294" r:id="rId26"/>
    <p:sldId id="308" r:id="rId27"/>
    <p:sldId id="309" r:id="rId28"/>
    <p:sldId id="270" r:id="rId29"/>
    <p:sldId id="295" r:id="rId30"/>
    <p:sldId id="272" r:id="rId31"/>
    <p:sldId id="297" r:id="rId32"/>
    <p:sldId id="273" r:id="rId33"/>
    <p:sldId id="298" r:id="rId34"/>
    <p:sldId id="274" r:id="rId35"/>
    <p:sldId id="299" r:id="rId36"/>
    <p:sldId id="275" r:id="rId37"/>
    <p:sldId id="300" r:id="rId38"/>
    <p:sldId id="276" r:id="rId39"/>
    <p:sldId id="301" r:id="rId40"/>
    <p:sldId id="277" r:id="rId41"/>
    <p:sldId id="302" r:id="rId42"/>
    <p:sldId id="278" r:id="rId43"/>
    <p:sldId id="303" r:id="rId44"/>
    <p:sldId id="279" r:id="rId45"/>
    <p:sldId id="304" r:id="rId46"/>
    <p:sldId id="280" r:id="rId47"/>
    <p:sldId id="305" r:id="rId48"/>
    <p:sldId id="281" r:id="rId49"/>
    <p:sldId id="306" r:id="rId50"/>
    <p:sldId id="282" r:id="rId51"/>
    <p:sldId id="307" r:id="rId5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B674EAD-CC75-457D-9AA5-0A0F5C96FB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1648277-E6BE-4A57-A9D4-0C977BCD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97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03E7321-CEF1-4985-93D9-969503140653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29B14E0-CDFB-44BE-9753-BE8821D87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9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C2561-104B-406A-BBC8-C34673D0CB7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81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Butterfly,</a:t>
            </a:r>
            <a:r>
              <a:rPr lang="en-US" baseline="0" dirty="0"/>
              <a:t> Backstroke, Breaststroke, Freestyle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FB4C-9E0A-4255-8BFD-7D714A059D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37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n-ea"/>
              </a:rPr>
              <a:t>Moses Fleetwood Walker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FB4C-9E0A-4255-8BFD-7D714A059D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70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C18037-C85A-4065-AD15-35979FB812F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6639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92ADD-AF73-4D95-AD04-D0B8107C521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Pythagoras</a:t>
            </a:r>
            <a:r>
              <a:rPr lang="en-US" baseline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18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35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1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9BF4D-D3A4-416D-ADB7-FA29990051D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125</a:t>
            </a:r>
          </a:p>
        </p:txBody>
      </p:sp>
    </p:spTree>
    <p:extLst>
      <p:ext uri="{BB962C8B-B14F-4D97-AF65-F5344CB8AC3E}">
        <p14:creationId xmlns:p14="http://schemas.microsoft.com/office/powerpoint/2010/main" val="1116698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91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70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D2FA9-A1CD-43B5-880E-FC685979778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300 (million)</a:t>
            </a:r>
          </a:p>
        </p:txBody>
      </p:sp>
    </p:spTree>
    <p:extLst>
      <p:ext uri="{BB962C8B-B14F-4D97-AF65-F5344CB8AC3E}">
        <p14:creationId xmlns:p14="http://schemas.microsoft.com/office/powerpoint/2010/main" val="277008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0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1945.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92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AC7DA-E3BE-4C3F-B10C-681EF36AC70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1912</a:t>
            </a:r>
          </a:p>
        </p:txBody>
      </p:sp>
    </p:spTree>
    <p:extLst>
      <p:ext uri="{BB962C8B-B14F-4D97-AF65-F5344CB8AC3E}">
        <p14:creationId xmlns:p14="http://schemas.microsoft.com/office/powerpoint/2010/main" val="3568877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Green,</a:t>
            </a:r>
            <a:r>
              <a:rPr lang="en-US" baseline="0" dirty="0"/>
              <a:t> Orange, Violet (Purple)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68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Vincent van Gogh.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43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Lion 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88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Athena.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65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Red, orange, yellow, green, blue, indigo, and violet.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Tsunami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84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2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40-50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2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Femur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5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34D84-9D18-4B22-B39E-83585643202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26 miles</a:t>
            </a:r>
          </a:p>
        </p:txBody>
      </p:sp>
    </p:spTree>
    <p:extLst>
      <p:ext uri="{BB962C8B-B14F-4D97-AF65-F5344CB8AC3E}">
        <p14:creationId xmlns:p14="http://schemas.microsoft.com/office/powerpoint/2010/main" val="2928992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AEE9A-D2DC-43DF-AC63-AA3BE3C23A5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90 feet</a:t>
            </a:r>
          </a:p>
        </p:txBody>
      </p:sp>
    </p:spTree>
    <p:extLst>
      <p:ext uri="{BB962C8B-B14F-4D97-AF65-F5344CB8AC3E}">
        <p14:creationId xmlns:p14="http://schemas.microsoft.com/office/powerpoint/2010/main" val="1472075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64E87-EB53-4401-8931-3C115818DBA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10 feet</a:t>
            </a:r>
          </a:p>
        </p:txBody>
      </p:sp>
    </p:spTree>
    <p:extLst>
      <p:ext uri="{BB962C8B-B14F-4D97-AF65-F5344CB8AC3E}">
        <p14:creationId xmlns:p14="http://schemas.microsoft.com/office/powerpoint/2010/main" val="375959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6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8F53D-AA70-4008-9B2F-EDC499722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85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63170-7336-4D4D-8236-0731D2B9B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3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28AA5-AF82-45BC-A96E-6842CD71D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9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5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5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8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1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1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3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3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6.xml"/><Relationship Id="rId18" Type="http://schemas.openxmlformats.org/officeDocument/2006/relationships/slide" Target="slide8.xml"/><Relationship Id="rId26" Type="http://schemas.openxmlformats.org/officeDocument/2006/relationships/slide" Target="slide20.xml"/><Relationship Id="rId3" Type="http://schemas.openxmlformats.org/officeDocument/2006/relationships/slide" Target="slide2.xml"/><Relationship Id="rId21" Type="http://schemas.openxmlformats.org/officeDocument/2006/relationships/slide" Target="slide18.xml"/><Relationship Id="rId7" Type="http://schemas.openxmlformats.org/officeDocument/2006/relationships/slide" Target="slide32.xml"/><Relationship Id="rId12" Type="http://schemas.openxmlformats.org/officeDocument/2006/relationships/slide" Target="slide34.xml"/><Relationship Id="rId17" Type="http://schemas.openxmlformats.org/officeDocument/2006/relationships/slide" Target="slide36.xml"/><Relationship Id="rId25" Type="http://schemas.openxmlformats.org/officeDocument/2006/relationships/slide" Target="slide50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4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11" Type="http://schemas.openxmlformats.org/officeDocument/2006/relationships/slide" Target="slide14.xml"/><Relationship Id="rId24" Type="http://schemas.openxmlformats.org/officeDocument/2006/relationships/slide" Target="slide30.xml"/><Relationship Id="rId5" Type="http://schemas.openxmlformats.org/officeDocument/2006/relationships/slide" Target="slide42.xml"/><Relationship Id="rId15" Type="http://schemas.openxmlformats.org/officeDocument/2006/relationships/slide" Target="slide46.xml"/><Relationship Id="rId23" Type="http://schemas.openxmlformats.org/officeDocument/2006/relationships/slide" Target="slide10.xml"/><Relationship Id="rId10" Type="http://schemas.openxmlformats.org/officeDocument/2006/relationships/slide" Target="slide44.xml"/><Relationship Id="rId19" Type="http://schemas.openxmlformats.org/officeDocument/2006/relationships/slide" Target="slide28.xml"/><Relationship Id="rId4" Type="http://schemas.openxmlformats.org/officeDocument/2006/relationships/slide" Target="slide22.xml"/><Relationship Id="rId9" Type="http://schemas.openxmlformats.org/officeDocument/2006/relationships/slide" Target="slide24.xml"/><Relationship Id="rId14" Type="http://schemas.openxmlformats.org/officeDocument/2006/relationships/slide" Target="slide26.xml"/><Relationship Id="rId22" Type="http://schemas.openxmlformats.org/officeDocument/2006/relationships/slide" Target="slide38.xml"/><Relationship Id="rId27" Type="http://schemas.openxmlformats.org/officeDocument/2006/relationships/slide" Target="slide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alibreriademerce.wordpress.com/2012/08/19/el-primer-mordisco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de/mann-laufen-sport-ball-ballsport-1581148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football-ball-football-ball-egg-152827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47127/tennis-court-by-netalloy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24285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lava-png/download/2983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1534038083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35568&amp;picture=numbers-colorful-clip-art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openclipart.org/detail/127483/triangle-equilatera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books.org/wiki/A-level_Mathematics/OCR/M1/Force_as_a_Vector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yellow-pattern-abstract-design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riowiki.com/The_'Shroom:Issue_100/Fun_Stuf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cartoon-scuba-diver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vector-image-of-abraham-lincoln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hack.eu/compass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angry-animal-forrest-fox-fuchs-1294363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.wikipedia.org/wiki/Robert_E._Lee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24196-london-photos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92067/vit%C3%83%C2%B3ria-r%C3%83%C2%A9gia-by-jpenrici-192067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tortoise-png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background-pattern-watercolor-1462855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fire-flame-danger-burn-light-306894/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nos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File:Nobel_Prize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640910" y="530236"/>
            <a:ext cx="5711868" cy="55721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000" b="1">
                <a:latin typeface="Arial Black" panose="020B0A04020102020204" pitchFamily="34" charset="0"/>
              </a:rPr>
              <a:t>SMASH Game 5</a:t>
            </a:r>
            <a:endParaRPr lang="en-US" sz="5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7233" name="Group 6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36023659"/>
              </p:ext>
            </p:extLst>
          </p:nvPr>
        </p:nvGraphicFramePr>
        <p:xfrm>
          <a:off x="1214650" y="1638924"/>
          <a:ext cx="6619808" cy="480783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66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Science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Math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Art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Sports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History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3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4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5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6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7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8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9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0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1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2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3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4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5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6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7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8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9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0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1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2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3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4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5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6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7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57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do termites follow ink trails?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4B2F0FF-CEC4-E53D-05D1-EA99745AC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35164" y="3042029"/>
            <a:ext cx="5089051" cy="18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90749"/>
            <a:ext cx="7886700" cy="39862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Ink smells like the trails termites leave for each other (pheromones).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26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- 100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minutes is a rugby match?</a:t>
            </a:r>
          </a:p>
          <a:p>
            <a:pPr marL="0" indent="0">
              <a:buNone/>
            </a:pPr>
            <a:r>
              <a:rPr lang="en-US" sz="2400" dirty="0"/>
              <a:t>Hint: 1 </a:t>
            </a:r>
            <a:r>
              <a:rPr lang="en-US" sz="2000" dirty="0"/>
              <a:t>1/3</a:t>
            </a:r>
            <a:r>
              <a:rPr lang="en-US" sz="2400" dirty="0"/>
              <a:t> hour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2" name="Picture 1" descr="A picture containing person, player&#10;&#10;Description automatically generated">
            <a:extLst>
              <a:ext uri="{FF2B5EF4-FFF2-40B4-BE49-F238E27FC236}">
                <a16:creationId xmlns:a16="http://schemas.microsoft.com/office/drawing/2014/main" id="{ECCA279C-4758-3997-8EE9-8477ED3C3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95768" y="2697423"/>
            <a:ext cx="2677520" cy="357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1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80 minutes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5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501" y="1835597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football, how many points is a touchdown?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8CEF37F1-00B5-419D-490C-2BDF135F8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09083" y="3029523"/>
            <a:ext cx="2925834" cy="277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5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- 200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6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33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- 300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Olympic-size tennis court is 78 ft long.                         For doubles games, the area                                            of the court is 2808 square feet.                                 </a:t>
            </a:r>
          </a:p>
          <a:p>
            <a:pPr marL="0" indent="0"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What is the width of the doubles court? 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1" name="Picture 10" descr="A picture containing text, athletic game, tennis&#10;&#10;Description automatically generated">
            <a:extLst>
              <a:ext uri="{FF2B5EF4-FFF2-40B4-BE49-F238E27FC236}">
                <a16:creationId xmlns:a16="http://schemas.microsoft.com/office/drawing/2014/main" id="{7C342D6A-1768-C301-0E45-DB4171FD5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28839" y="2887603"/>
            <a:ext cx="4395041" cy="429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1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8349"/>
            <a:ext cx="7886700" cy="41386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36 feet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29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Where were the first Olympic Games held?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56585CC-CC30-FB39-4D2D-7131D712F9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74794" y="2890845"/>
            <a:ext cx="4194412" cy="296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41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Olympia, Greece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0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Science - 100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name of molten rock                                            that flows from a volcano?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4" name="Action Button: Custom 3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932C6B10-79D7-6207-DD8B-2C1B6CFC62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25766" y="2825859"/>
            <a:ext cx="3350068" cy="324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06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- 500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professional baseball, what is the distance between the pitcher’s mound and home plate?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2" name="Picture 1" descr="A group of baseball players on a field&#10;&#10;Description automatically generated with medium confidence">
            <a:extLst>
              <a:ext uri="{FF2B5EF4-FFF2-40B4-BE49-F238E27FC236}">
                <a16:creationId xmlns:a16="http://schemas.microsoft.com/office/drawing/2014/main" id="{36089D43-243A-D822-24CE-49848E4AE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30037" y="2608949"/>
            <a:ext cx="3883925" cy="388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16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6925"/>
            <a:ext cx="7886700" cy="41100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60 feet 6 inches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69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Math - 100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smallest prime number?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Logo, whiteboard&#10;&#10;Description automatically generated">
            <a:extLst>
              <a:ext uri="{FF2B5EF4-FFF2-40B4-BE49-F238E27FC236}">
                <a16:creationId xmlns:a16="http://schemas.microsoft.com/office/drawing/2014/main" id="{C2217EDF-FC22-4A8E-2BE9-8B78D0BDB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67807" y="2688610"/>
            <a:ext cx="3313911" cy="33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8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5499"/>
            <a:ext cx="7886700" cy="40814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2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36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Math - 200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11139"/>
            <a:ext cx="6858000" cy="77033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What type of triangle has three congruent sides?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6B725F-CDA9-E731-A3FB-93A349B70D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08913" y="3116654"/>
            <a:ext cx="2600484" cy="225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15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- 200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019299"/>
            <a:ext cx="7886700" cy="41576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Equilateral Triangle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17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name of the  longest side                           of a right triangle?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0" name="Action Button: Custom 9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6CF2CA1-06C1-AACA-DFA2-D9299A48B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16672" y="2697351"/>
            <a:ext cx="3710656" cy="309839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51D59E8-9D90-2D6E-2890-37A14FA57683}"/>
              </a:ext>
            </a:extLst>
          </p:cNvPr>
          <p:cNvCxnSpPr/>
          <p:nvPr/>
        </p:nvCxnSpPr>
        <p:spPr>
          <a:xfrm>
            <a:off x="1305635" y="3382191"/>
            <a:ext cx="3057099" cy="8643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913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43099"/>
            <a:ext cx="7886700" cy="42338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Hypotenuse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3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- 400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Filling a flat surface, with one or more shapes          with no gaps, is known as?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F5E6E391-5E30-13AF-2A52-FFE68BAA0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97993" y="2442971"/>
            <a:ext cx="4096602" cy="409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85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9775"/>
            <a:ext cx="7886700" cy="41671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Tessellation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20" y="2177962"/>
            <a:ext cx="7886700" cy="35480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Lava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16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Math - 500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  Which two-digit prime numbers less than 100 have digits that add to a square number?</a:t>
            </a:r>
          </a:p>
        </p:txBody>
      </p:sp>
      <p:sp>
        <p:nvSpPr>
          <p:cNvPr id="162" name="Action Button: Home 161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Group 160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63" name="Action Button: Custom 162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E508D7F-9664-5422-7512-C5BCCBBCC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87511" y="3129773"/>
            <a:ext cx="3076812" cy="26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7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13, 31, 79 and 97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84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0287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Jacques Cousteau and Emile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Gagnan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French oceanographers, were famous for the design of the self-contained underwater breathing apparatus. </a:t>
            </a:r>
          </a:p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name of that apparatus?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AC3C7EF2-2004-4C44-2A6B-36BAE1F43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60785" y="2583488"/>
            <a:ext cx="4112288" cy="411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4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1699"/>
            <a:ext cx="7886700" cy="40052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SCUBA                                                                     (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elf-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ontained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nderwater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reathing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pparatus)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15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Henry Ford’s first car was a quadricycle.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He built it in the 19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century. 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tens digit of the year is one more than                              the hundred’s digit. 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sum of the digits is 24.	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 what year did Ford build his first car?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0" name="Action Button: Custom 9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CF8DC7B-95B5-0F4E-0934-90CD4D292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34" y="4626473"/>
            <a:ext cx="2707531" cy="1801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406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4075"/>
            <a:ext cx="7886700" cy="40528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1896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62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History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famous speech did Abraham Lincoln give on November 19</a:t>
            </a:r>
            <a:r>
              <a:rPr lang="en-US" baseline="30000" dirty="0"/>
              <a:t>th</a:t>
            </a:r>
            <a:r>
              <a:rPr lang="en-US" dirty="0"/>
              <a:t>, 1863? 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A11FBDD-C20C-FC7F-5935-318975655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79416" y="3015298"/>
            <a:ext cx="2985168" cy="29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86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- 300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152649"/>
            <a:ext cx="7886700" cy="40243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The Gettysburg Address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30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U.S. state is farthest west?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A6F02FBD-D51E-AACA-5A08-C3BADF029F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63914" y="3219447"/>
            <a:ext cx="2816172" cy="27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71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6449"/>
            <a:ext cx="7886700" cy="41005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Alaska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2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member of the canine family is known to live and hunt in packs?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F6B9C1-89BD-B63B-4A41-C85E74828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18335" y="3097507"/>
            <a:ext cx="3034305" cy="276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906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History - 500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542925" y="1825625"/>
            <a:ext cx="8048625" cy="4351338"/>
          </a:xfrm>
        </p:spPr>
        <p:txBody>
          <a:bodyPr/>
          <a:lstStyle/>
          <a:p>
            <a:pPr>
              <a:buNone/>
            </a:pPr>
            <a:r>
              <a:rPr lang="en-US" dirty="0"/>
              <a:t>  Who was the commanding general                                  of the Confederate Army?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icture containing person, person, wearing, old&#10;&#10;Description automatically generated">
            <a:extLst>
              <a:ext uri="{FF2B5EF4-FFF2-40B4-BE49-F238E27FC236}">
                <a16:creationId xmlns:a16="http://schemas.microsoft.com/office/drawing/2014/main" id="{D694A3DF-C2F0-CDFE-840D-3BC5DEF9C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4237" y="2793682"/>
            <a:ext cx="2286000" cy="33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90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5500"/>
            <a:ext cx="7886700" cy="40814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Robert E. Lee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37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What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 book character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lived at                                         221B, Baker Street, London?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9" name="Action Button: Custom 8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8A6DDD7-415A-0F3A-593E-61EED454C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04974" y="2854445"/>
            <a:ext cx="5492301" cy="2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25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8825"/>
            <a:ext cx="7886700" cy="41481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Sherlock Holmes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86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spcAft>
                <a:spcPts val="800"/>
              </a:spcAft>
              <a:buNone/>
            </a:pPr>
            <a:r>
              <a:rPr lang="en-US" i="0" dirty="0">
                <a:effectLst/>
              </a:rPr>
              <a:t>Who is the French Impressionist artist famous for painting water lilies and bridges?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49E38287-7C16-8DF4-785A-3F69767BA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83567" y="3052425"/>
            <a:ext cx="2857521" cy="285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04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</a:t>
            </a:r>
            <a:r>
              <a:rPr lang="en-US" sz="2800" b="0" i="0" dirty="0">
                <a:effectLst/>
              </a:rPr>
              <a:t>Claude Monet</a:t>
            </a:r>
            <a:endParaRPr lang="en-US" b="0" i="0" dirty="0">
              <a:effectLst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30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colors do you have to mix to make brown?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E61AF41-7665-0323-CAFB-AD0C1A22C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25837" y="2868306"/>
            <a:ext cx="4492326" cy="265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09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8825"/>
            <a:ext cx="7886700" cy="41481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Red, Yellow, and Blue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57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035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is the name of the technique of neo-impressionist painting that uses tiny dots of various pure colors which become blended in the </a:t>
            </a:r>
            <a:r>
              <a:rPr lang="en-US"/>
              <a:t>viewer's eye?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85A501B-881A-686B-CF59-F8DB3BC3F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97587" y="3121015"/>
            <a:ext cx="2948826" cy="294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876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4075"/>
            <a:ext cx="7886700" cy="40528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Pointillism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3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5049"/>
            <a:ext cx="7886700" cy="38719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Wolf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40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- 500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78545" y="1907220"/>
            <a:ext cx="736282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i="1" dirty="0"/>
              <a:t>Fahrenheit 451</a:t>
            </a:r>
            <a:r>
              <a:rPr lang="en-US" dirty="0"/>
              <a:t>, by Ray Bradbury, is a novel about a future society where books are outlawed and "firemen" burn any that are found.                     What does the title refer to?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62E25A9-4EEB-2033-7782-046E7C097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81274" y="3688663"/>
            <a:ext cx="1896075" cy="26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09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9775"/>
            <a:ext cx="7886700" cy="41671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Answer: The temperature that </a:t>
            </a:r>
            <a:r>
              <a:rPr lang="en-US"/>
              <a:t>Bradbury thought to  	     be </a:t>
            </a:r>
            <a:r>
              <a:rPr lang="en-US" dirty="0"/>
              <a:t>the burning point of paper.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6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length of your nose is approximately the same length of which of your fingers?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D63A97D-FF13-940F-61C6-4D29A377C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48971" y="3007554"/>
            <a:ext cx="3169409" cy="316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6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3125"/>
            <a:ext cx="7886700" cy="40338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Thumb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4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 1921, who won the Nobel Prize in Physics?</a:t>
            </a:r>
            <a:endParaRPr lang="en-US" sz="2600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coin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id="{B52C8FD0-21C5-DCEB-F07C-CC8DF18E1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16634" y="2588926"/>
            <a:ext cx="3646379" cy="35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3125"/>
            <a:ext cx="7886700" cy="40338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Albert Einstein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2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810</TotalTime>
  <Words>853</Words>
  <Application>Microsoft Office PowerPoint</Application>
  <PresentationFormat>On-screen Show (4:3)</PresentationFormat>
  <Paragraphs>214</Paragraphs>
  <Slides>51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Arial Black</vt:lpstr>
      <vt:lpstr>Calibri</vt:lpstr>
      <vt:lpstr>Calibri Light</vt:lpstr>
      <vt:lpstr>Office Theme</vt:lpstr>
      <vt:lpstr>SMASH Game 5</vt:lpstr>
      <vt:lpstr>Science - 100</vt:lpstr>
      <vt:lpstr>Science - 100</vt:lpstr>
      <vt:lpstr>Science - 200</vt:lpstr>
      <vt:lpstr>Science - 200</vt:lpstr>
      <vt:lpstr>Science - 300</vt:lpstr>
      <vt:lpstr>Science - 300</vt:lpstr>
      <vt:lpstr>Science - 400</vt:lpstr>
      <vt:lpstr>Science - 400</vt:lpstr>
      <vt:lpstr>Science - 500</vt:lpstr>
      <vt:lpstr>Science - 500</vt:lpstr>
      <vt:lpstr>Sports - 100</vt:lpstr>
      <vt:lpstr>Sports - 100</vt:lpstr>
      <vt:lpstr>Sports - 200</vt:lpstr>
      <vt:lpstr>Sports - 200</vt:lpstr>
      <vt:lpstr>Sports - 300</vt:lpstr>
      <vt:lpstr>Sports - 300</vt:lpstr>
      <vt:lpstr>Sports - 400</vt:lpstr>
      <vt:lpstr>Sports - 400</vt:lpstr>
      <vt:lpstr>Sports - 500</vt:lpstr>
      <vt:lpstr>Sports - 500</vt:lpstr>
      <vt:lpstr>Math - 100</vt:lpstr>
      <vt:lpstr>Math - 100</vt:lpstr>
      <vt:lpstr>Math - 200</vt:lpstr>
      <vt:lpstr>Math - 200</vt:lpstr>
      <vt:lpstr>Math - 300</vt:lpstr>
      <vt:lpstr>Math - 300</vt:lpstr>
      <vt:lpstr>Math - 400 </vt:lpstr>
      <vt:lpstr>Math - 400</vt:lpstr>
      <vt:lpstr>Math - 500</vt:lpstr>
      <vt:lpstr>Math - 500</vt:lpstr>
      <vt:lpstr>History - 100</vt:lpstr>
      <vt:lpstr>History - 100</vt:lpstr>
      <vt:lpstr>History - 200</vt:lpstr>
      <vt:lpstr>History - 200</vt:lpstr>
      <vt:lpstr>History - 300</vt:lpstr>
      <vt:lpstr>History - 300</vt:lpstr>
      <vt:lpstr>History - 400</vt:lpstr>
      <vt:lpstr>History - 400</vt:lpstr>
      <vt:lpstr>History - 500</vt:lpstr>
      <vt:lpstr>History - 500</vt:lpstr>
      <vt:lpstr>Art - 100</vt:lpstr>
      <vt:lpstr>Art - 100</vt:lpstr>
      <vt:lpstr>Art - 200</vt:lpstr>
      <vt:lpstr>Art - 200</vt:lpstr>
      <vt:lpstr>Art - 300</vt:lpstr>
      <vt:lpstr>Art - 300</vt:lpstr>
      <vt:lpstr>Art - 400</vt:lpstr>
      <vt:lpstr>Art - 400</vt:lpstr>
      <vt:lpstr>Art - 500</vt:lpstr>
      <vt:lpstr>Art - 500</vt:lpstr>
    </vt:vector>
  </TitlesOfParts>
  <Company>ASU UTO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Chloe Durfee-Sherman (Student)</dc:creator>
  <cp:lastModifiedBy>Tanner Wolfram</cp:lastModifiedBy>
  <cp:revision>63</cp:revision>
  <cp:lastPrinted>2015-01-30T18:28:26Z</cp:lastPrinted>
  <dcterms:created xsi:type="dcterms:W3CDTF">2015-01-26T17:13:25Z</dcterms:created>
  <dcterms:modified xsi:type="dcterms:W3CDTF">2022-08-30T16:55:20Z</dcterms:modified>
</cp:coreProperties>
</file>