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53"/>
  </p:notesMasterIdLst>
  <p:sldIdLst>
    <p:sldId id="257" r:id="rId2"/>
    <p:sldId id="258" r:id="rId3"/>
    <p:sldId id="283" r:id="rId4"/>
    <p:sldId id="259" r:id="rId5"/>
    <p:sldId id="284" r:id="rId6"/>
    <p:sldId id="260" r:id="rId7"/>
    <p:sldId id="285" r:id="rId8"/>
    <p:sldId id="261" r:id="rId9"/>
    <p:sldId id="286" r:id="rId10"/>
    <p:sldId id="262" r:id="rId11"/>
    <p:sldId id="287" r:id="rId12"/>
    <p:sldId id="263" r:id="rId13"/>
    <p:sldId id="288" r:id="rId14"/>
    <p:sldId id="264" r:id="rId15"/>
    <p:sldId id="289" r:id="rId16"/>
    <p:sldId id="265" r:id="rId17"/>
    <p:sldId id="290" r:id="rId18"/>
    <p:sldId id="266" r:id="rId19"/>
    <p:sldId id="291" r:id="rId20"/>
    <p:sldId id="267" r:id="rId21"/>
    <p:sldId id="292" r:id="rId22"/>
    <p:sldId id="268" r:id="rId23"/>
    <p:sldId id="293" r:id="rId24"/>
    <p:sldId id="269" r:id="rId25"/>
    <p:sldId id="294" r:id="rId26"/>
    <p:sldId id="308" r:id="rId27"/>
    <p:sldId id="309" r:id="rId28"/>
    <p:sldId id="270" r:id="rId29"/>
    <p:sldId id="295" r:id="rId30"/>
    <p:sldId id="272" r:id="rId31"/>
    <p:sldId id="297" r:id="rId32"/>
    <p:sldId id="273" r:id="rId33"/>
    <p:sldId id="298" r:id="rId34"/>
    <p:sldId id="274" r:id="rId35"/>
    <p:sldId id="299" r:id="rId36"/>
    <p:sldId id="275" r:id="rId37"/>
    <p:sldId id="300" r:id="rId38"/>
    <p:sldId id="276" r:id="rId39"/>
    <p:sldId id="301" r:id="rId40"/>
    <p:sldId id="277" r:id="rId41"/>
    <p:sldId id="302" r:id="rId42"/>
    <p:sldId id="278" r:id="rId43"/>
    <p:sldId id="303" r:id="rId44"/>
    <p:sldId id="279" r:id="rId45"/>
    <p:sldId id="304" r:id="rId46"/>
    <p:sldId id="280" r:id="rId47"/>
    <p:sldId id="305" r:id="rId48"/>
    <p:sldId id="281" r:id="rId49"/>
    <p:sldId id="306" r:id="rId50"/>
    <p:sldId id="282" r:id="rId51"/>
    <p:sldId id="30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FsGdAvD7Dukgr1S/0J/m6Q==" hashData="8bZuFf0jTyUxgeNY4kV/jOPT0+A3KMs8lsPN2oj6ylLApKbQ8otmYX48JIu4ehvVObShDiDDbrxvx+b7SKFEw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0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616" y="4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E7321-CEF1-4985-93D9-969503140653}" type="datetimeFigureOut">
              <a:rPr lang="en-US" smtClean="0"/>
              <a:t>8/16/25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B14E0-CDFB-44BE-9753-BE8821D87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9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EC2561-104B-406A-BBC8-C34673D0CB7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81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Butterfly,</a:t>
            </a:r>
            <a:r>
              <a:rPr lang="en-US" baseline="0" dirty="0"/>
              <a:t> Backstroke, Breaststroke, Freestyle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6FB4C-9E0A-4255-8BFD-7D714A059D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37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+mn-ea"/>
              </a:rPr>
              <a:t>Moses Fleetwood Walker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6FB4C-9E0A-4255-8BFD-7D714A059D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70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C18037-C85A-4065-AD15-35979FB812F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86639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92ADD-AF73-4D95-AD04-D0B8107C521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Pythagoras</a:t>
            </a:r>
            <a:r>
              <a:rPr lang="en-US" baseline="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218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35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91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89BF4D-D3A4-416D-ADB7-FA29990051D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125</a:t>
            </a:r>
          </a:p>
        </p:txBody>
      </p:sp>
    </p:spTree>
    <p:extLst>
      <p:ext uri="{BB962C8B-B14F-4D97-AF65-F5344CB8AC3E}">
        <p14:creationId xmlns:p14="http://schemas.microsoft.com/office/powerpoint/2010/main" val="1116698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91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70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D2FA9-A1CD-43B5-880E-FC685979778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300 (million)</a:t>
            </a:r>
          </a:p>
        </p:txBody>
      </p:sp>
    </p:spTree>
    <p:extLst>
      <p:ext uri="{BB962C8B-B14F-4D97-AF65-F5344CB8AC3E}">
        <p14:creationId xmlns:p14="http://schemas.microsoft.com/office/powerpoint/2010/main" val="2770081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70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n-lt"/>
                <a:ea typeface="+mn-ea"/>
              </a:rPr>
              <a:t>1945.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41BA-AF3F-489F-8CE0-81113EDAE7F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924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6AC7DA-E3BE-4C3F-B10C-681EF36AC70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1912</a:t>
            </a:r>
          </a:p>
        </p:txBody>
      </p:sp>
    </p:spTree>
    <p:extLst>
      <p:ext uri="{BB962C8B-B14F-4D97-AF65-F5344CB8AC3E}">
        <p14:creationId xmlns:p14="http://schemas.microsoft.com/office/powerpoint/2010/main" val="3568877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Green,</a:t>
            </a:r>
            <a:r>
              <a:rPr lang="en-US" baseline="0" dirty="0"/>
              <a:t> Orange, Violet (Purple)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686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n-lt"/>
                <a:ea typeface="+mn-ea"/>
              </a:rPr>
              <a:t>Vincent van Gogh.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41BA-AF3F-489F-8CE0-81113EDAE7F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434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Lion 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886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n-lt"/>
                <a:ea typeface="+mn-ea"/>
              </a:rPr>
              <a:t>Athena.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41BA-AF3F-489F-8CE0-81113EDAE7F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657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n-lt"/>
                <a:ea typeface="+mn-ea"/>
              </a:rPr>
              <a:t>Red, orange, yellow, green, blue, indigo, and violet.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41BA-AF3F-489F-8CE0-81113EDAE7F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3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Tsunami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84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29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40-50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22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Femur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51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34D84-9D18-4B22-B39E-83585643202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26 miles</a:t>
            </a:r>
          </a:p>
        </p:txBody>
      </p:sp>
    </p:spTree>
    <p:extLst>
      <p:ext uri="{BB962C8B-B14F-4D97-AF65-F5344CB8AC3E}">
        <p14:creationId xmlns:p14="http://schemas.microsoft.com/office/powerpoint/2010/main" val="2928992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0AEE9A-D2DC-43DF-AC63-AA3BE3C23A5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90 feet</a:t>
            </a:r>
          </a:p>
        </p:txBody>
      </p:sp>
    </p:spTree>
    <p:extLst>
      <p:ext uri="{BB962C8B-B14F-4D97-AF65-F5344CB8AC3E}">
        <p14:creationId xmlns:p14="http://schemas.microsoft.com/office/powerpoint/2010/main" val="1472075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64E87-EB53-4401-8931-3C115818DBA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10 feet</a:t>
            </a:r>
          </a:p>
        </p:txBody>
      </p:sp>
    </p:spTree>
    <p:extLst>
      <p:ext uri="{BB962C8B-B14F-4D97-AF65-F5344CB8AC3E}">
        <p14:creationId xmlns:p14="http://schemas.microsoft.com/office/powerpoint/2010/main" val="375959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6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3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Next Question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8F53D-AA70-4008-9B2F-EDC499722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85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Next Question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63170-7336-4D4D-8236-0731D2B9B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37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Next Question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28AA5-AF82-45BC-A96E-6842CD71D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9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5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5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8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8/16/25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1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1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3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1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3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0407-9CC8-422C-9813-CE2C39A4CBE9}" type="datetimeFigureOut">
              <a:rPr lang="en-US" smtClean="0"/>
              <a:t>8/16/25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6.xml"/><Relationship Id="rId18" Type="http://schemas.openxmlformats.org/officeDocument/2006/relationships/slide" Target="slide8.xml"/><Relationship Id="rId26" Type="http://schemas.openxmlformats.org/officeDocument/2006/relationships/slide" Target="slide20.xml"/><Relationship Id="rId3" Type="http://schemas.openxmlformats.org/officeDocument/2006/relationships/slide" Target="slide2.xml"/><Relationship Id="rId21" Type="http://schemas.openxmlformats.org/officeDocument/2006/relationships/slide" Target="slide18.xml"/><Relationship Id="rId7" Type="http://schemas.openxmlformats.org/officeDocument/2006/relationships/slide" Target="slide32.xml"/><Relationship Id="rId12" Type="http://schemas.openxmlformats.org/officeDocument/2006/relationships/slide" Target="slide34.xml"/><Relationship Id="rId17" Type="http://schemas.openxmlformats.org/officeDocument/2006/relationships/slide" Target="slide36.xml"/><Relationship Id="rId25" Type="http://schemas.openxmlformats.org/officeDocument/2006/relationships/slide" Target="slide50.xml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20" Type="http://schemas.openxmlformats.org/officeDocument/2006/relationships/slide" Target="slide4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2.xml"/><Relationship Id="rId11" Type="http://schemas.openxmlformats.org/officeDocument/2006/relationships/slide" Target="slide14.xml"/><Relationship Id="rId24" Type="http://schemas.openxmlformats.org/officeDocument/2006/relationships/slide" Target="slide30.xml"/><Relationship Id="rId5" Type="http://schemas.openxmlformats.org/officeDocument/2006/relationships/slide" Target="slide42.xml"/><Relationship Id="rId15" Type="http://schemas.openxmlformats.org/officeDocument/2006/relationships/slide" Target="slide46.xml"/><Relationship Id="rId23" Type="http://schemas.openxmlformats.org/officeDocument/2006/relationships/slide" Target="slide10.xml"/><Relationship Id="rId10" Type="http://schemas.openxmlformats.org/officeDocument/2006/relationships/slide" Target="slide44.xml"/><Relationship Id="rId19" Type="http://schemas.openxmlformats.org/officeDocument/2006/relationships/slide" Target="slide28.xml"/><Relationship Id="rId4" Type="http://schemas.openxmlformats.org/officeDocument/2006/relationships/slide" Target="slide22.xml"/><Relationship Id="rId9" Type="http://schemas.openxmlformats.org/officeDocument/2006/relationships/slide" Target="slide24.xml"/><Relationship Id="rId14" Type="http://schemas.openxmlformats.org/officeDocument/2006/relationships/slide" Target="slide26.xml"/><Relationship Id="rId22" Type="http://schemas.openxmlformats.org/officeDocument/2006/relationships/slide" Target="slide38.xml"/><Relationship Id="rId27" Type="http://schemas.openxmlformats.org/officeDocument/2006/relationships/slide" Target="slide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en/view-image.php?image=139314&amp;picture=walking-man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football-goali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lacrosse-sports-stick-olympic-40771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ngall.com/ping-pong-png/download/5500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t.wikipedia.org/wiki/Ficheiro:Flag_of_Canada.pn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ixabay.com/en/food-eat-salt-shaker-eating-46573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parry-fencer-fencing-foil-position-146880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illustrations/pi-maths-symbol-formula-algebra-254084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freepngimg.com/png/28725-triangle-photos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zero-0-number-ranking-rating-1426672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arm-arms-hand-hands-icon-shaking-1294052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runners-competition-silhouette-305624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aresauburnphotos/3481955054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4459/fwd__bubble_hand_drawn-by-rejon-177666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revans2-parchment-background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cigcardcapitolcalifornia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pngimg.com/png/29809-cute-whale-transparent-image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ketchfab.com/3d-models/fish-river-246797da90904ab2bc3e8577196e2b80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74413/dancing-people-by-netalloy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ngall.com/society-png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stone-rock-solid-heavy-zen-576564/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masterpiece-with-artist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pngimg.com/png/20631-piano-keyboard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dog-happy-running-puppy-animals-35483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view-image.php?image=71649&amp;picture=cartoon-cat-clipar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543" y="555288"/>
            <a:ext cx="5906022" cy="55721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5000" b="1">
                <a:latin typeface="Arial Black" panose="020B0A04020102020204" pitchFamily="34" charset="0"/>
              </a:rPr>
              <a:t>SMASH Game 2</a:t>
            </a:r>
            <a:endParaRPr lang="en-US" sz="50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7233" name="Group 6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14667155"/>
              </p:ext>
            </p:extLst>
          </p:nvPr>
        </p:nvGraphicFramePr>
        <p:xfrm>
          <a:off x="1214650" y="1638924"/>
          <a:ext cx="6619808" cy="480783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366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29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Science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pitchFamily="-80" charset="-128"/>
                        </a:rPr>
                        <a:t>Math</a:t>
                      </a: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Art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Sports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History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3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4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5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6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7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8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9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0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1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2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3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4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5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6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7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8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9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0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1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2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3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4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5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6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7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572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organ in the human body is the largest and     weighs </a:t>
            </a:r>
            <a:r>
              <a:rPr lang="en-US"/>
              <a:t>the most?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0" name="Picture 9" descr="A person in a blue suit&#10;&#10;Description automatically generated with low confidence">
            <a:extLst>
              <a:ext uri="{FF2B5EF4-FFF2-40B4-BE49-F238E27FC236}">
                <a16:creationId xmlns:a16="http://schemas.microsoft.com/office/drawing/2014/main" id="{CB8F49FB-6189-E04E-9C3B-1589B9E5D9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12712" y="2880163"/>
            <a:ext cx="2479713" cy="286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95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90749"/>
            <a:ext cx="7886700" cy="39862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Skin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26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Sports - 100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soccer, what is the name of the area where</a:t>
            </a:r>
          </a:p>
          <a:p>
            <a:pPr marL="0" indent="0">
              <a:buNone/>
            </a:pPr>
            <a:r>
              <a:rPr lang="en-US" dirty="0"/>
              <a:t>goal keepers can use their hands? 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7126AC7-E30A-940D-8F0C-5063D50A2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97855" y="2756663"/>
            <a:ext cx="3798517" cy="379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12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5025"/>
            <a:ext cx="7886700" cy="40719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Goalie Box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55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Sports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men’s lacrosse, how many players are on the field for each team?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175EBA2-720F-AB66-0F07-72B3D7D97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17070" y="2746130"/>
            <a:ext cx="2450300" cy="3156021"/>
          </a:xfrm>
          <a:prstGeom prst="rect">
            <a:avLst/>
          </a:pr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81249B9-9922-BB46-8784-61D1F7CA0764}"/>
              </a:ext>
            </a:extLst>
          </p:cNvPr>
          <p:cNvSpPr/>
          <p:nvPr/>
        </p:nvSpPr>
        <p:spPr>
          <a:xfrm rot="17663301">
            <a:off x="4729320" y="4227770"/>
            <a:ext cx="289332" cy="249424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52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- 200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105025"/>
            <a:ext cx="7886700" cy="40719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10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33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Sports - 300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area of a regulation size ping pong table is </a:t>
            </a:r>
          </a:p>
          <a:p>
            <a:pPr marL="0" indent="0">
              <a:buNone/>
            </a:pPr>
            <a:r>
              <a:rPr lang="en-US" dirty="0"/>
              <a:t>45 sq ft. The length is 4 ft longer than the width.</a:t>
            </a:r>
          </a:p>
          <a:p>
            <a:pPr marL="0" indent="0">
              <a:buNone/>
            </a:pPr>
            <a:r>
              <a:rPr lang="en-US" dirty="0"/>
              <a:t>What is the width?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3" name="Picture 2" descr="A picture containing table, furniture, table-tennis table, worktable&#10;&#10;Description automatically generated">
            <a:extLst>
              <a:ext uri="{FF2B5EF4-FFF2-40B4-BE49-F238E27FC236}">
                <a16:creationId xmlns:a16="http://schemas.microsoft.com/office/drawing/2014/main" id="{8E27ED69-2720-5E2C-6FA5-DFE9A61EDD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69580" y="3800848"/>
            <a:ext cx="3889093" cy="261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15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8349"/>
            <a:ext cx="7886700" cy="41386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5 feet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29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national winter sport of the country that has this national flag?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3" name="Picture 12" descr="A red and white flag&#10;&#10;Description automatically generated">
            <a:extLst>
              <a:ext uri="{FF2B5EF4-FFF2-40B4-BE49-F238E27FC236}">
                <a16:creationId xmlns:a16="http://schemas.microsoft.com/office/drawing/2014/main" id="{DA464C70-411F-2B03-4695-74E6BC0F66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25837" y="3212112"/>
            <a:ext cx="4409955" cy="220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41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5025"/>
            <a:ext cx="7886700" cy="40719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Ice Hockey</a:t>
            </a:r>
          </a:p>
          <a:p>
            <a:pPr marL="0" indent="0" algn="ctr">
              <a:buNone/>
            </a:pPr>
            <a:r>
              <a:rPr lang="en-US" dirty="0"/>
              <a:t>(Flag of Canada)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0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mineral is a flavor enhancer?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4" name="Action Button: Custom 3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A close up of a hat&#10;&#10;Description automatically generated with low confidence">
            <a:extLst>
              <a:ext uri="{FF2B5EF4-FFF2-40B4-BE49-F238E27FC236}">
                <a16:creationId xmlns:a16="http://schemas.microsoft.com/office/drawing/2014/main" id="{A43B9015-1A13-7B8D-00DF-3D10F2852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31016" y="2530776"/>
            <a:ext cx="1823861" cy="317193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E5CCEA3-D81B-4571-E4FF-2F8F30F9DE26}"/>
              </a:ext>
            </a:extLst>
          </p:cNvPr>
          <p:cNvSpPr/>
          <p:nvPr/>
        </p:nvSpPr>
        <p:spPr>
          <a:xfrm>
            <a:off x="3816826" y="3989697"/>
            <a:ext cx="1237396" cy="9053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06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- 500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are the names of the three different weapons in fencing?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3E80B70-5544-3DDA-94B5-2917237E5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00178" y="3081760"/>
            <a:ext cx="5015696" cy="250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16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66925"/>
            <a:ext cx="7886700" cy="41100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Foil, </a:t>
            </a:r>
            <a:r>
              <a:rPr lang="en-US" dirty="0" err="1"/>
              <a:t>Épée</a:t>
            </a:r>
            <a:r>
              <a:rPr lang="en-US" dirty="0"/>
              <a:t>, and Sabre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69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Math - 100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What is the name of this symbol?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57D27F6-7CF2-8676-9D6B-4F63939C25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39721" y="2731610"/>
            <a:ext cx="3249593" cy="324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85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95499"/>
            <a:ext cx="7886700" cy="40814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Pi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36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Math - 200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11139"/>
            <a:ext cx="6858000" cy="770335"/>
          </a:xfrm>
        </p:spPr>
        <p:txBody>
          <a:bodyPr/>
          <a:lstStyle/>
          <a:p>
            <a:pPr>
              <a:buNone/>
            </a:pPr>
            <a:r>
              <a:rPr lang="en-US" dirty="0"/>
              <a:t>What is the second triangular number?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1" name="Picture 10" descr="Shape, arrow&#10;&#10;Description automatically generated">
            <a:extLst>
              <a:ext uri="{FF2B5EF4-FFF2-40B4-BE49-F238E27FC236}">
                <a16:creationId xmlns:a16="http://schemas.microsoft.com/office/drawing/2014/main" id="{FD7C9C1C-1F45-8E53-395F-011829E0AE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57681" y="2993250"/>
            <a:ext cx="2902352" cy="290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15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- 200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019299"/>
            <a:ext cx="7886700" cy="41576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3</a:t>
            </a:r>
          </a:p>
          <a:p>
            <a:pPr marL="0" indent="0" algn="ctr">
              <a:buNone/>
            </a:pPr>
            <a:r>
              <a:rPr lang="en-US" sz="2000" dirty="0"/>
              <a:t>(Triangular numbers are sums of consecutive counting numbers. </a:t>
            </a:r>
          </a:p>
          <a:p>
            <a:pPr marL="0" indent="0" algn="ctr">
              <a:buNone/>
            </a:pPr>
            <a:r>
              <a:rPr lang="en-US" sz="2000" dirty="0"/>
              <a:t>1 is the first triangular number. </a:t>
            </a:r>
          </a:p>
          <a:p>
            <a:pPr marL="0" indent="0" algn="ctr">
              <a:buNone/>
            </a:pPr>
            <a:r>
              <a:rPr lang="en-US" sz="2000" dirty="0"/>
              <a:t>1 + 2, or 3 is the second triangular number.)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17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many zeroes are in a googol?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10" name="Action Button: Custom 9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858B611-002C-B212-7943-724DC68BD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05810" y="2674306"/>
            <a:ext cx="3586645" cy="372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13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43199"/>
            <a:ext cx="7886700" cy="42338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100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93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- 400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20 people shake hands once and only once with each other, how many handshakes will there be?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F75B42AA-C993-F296-36D9-9B7752C6C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86182" y="3006538"/>
            <a:ext cx="3971635" cy="327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85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09775"/>
            <a:ext cx="7886700" cy="41671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</a:t>
            </a:r>
            <a:r>
              <a:rPr lang="en-US" b="1" dirty="0"/>
              <a:t>190</a:t>
            </a:r>
          </a:p>
          <a:p>
            <a:pPr marL="0" indent="0" algn="ctr">
              <a:buNone/>
            </a:pPr>
            <a:r>
              <a:rPr lang="en-US" dirty="0"/>
              <a:t>[(20 x 19)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>
                <a:effectLst/>
                <a:ea typeface="Calibri" panose="020F0502020204030204" pitchFamily="34" charset="0"/>
              </a:rPr>
              <a:t>÷ 2]</a:t>
            </a:r>
            <a:endParaRPr lang="en-US" b="1" dirty="0"/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51394"/>
            <a:ext cx="7886700" cy="35480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 Salt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16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Math - 500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What is the unit of time for 1/100</a:t>
            </a:r>
            <a:r>
              <a:rPr lang="en-US" baseline="30000" dirty="0"/>
              <a:t>th</a:t>
            </a:r>
            <a:r>
              <a:rPr lang="en-US" dirty="0"/>
              <a:t> of a second?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162" name="Action Button: Home 161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1" name="Group 160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163" name="Action Button: Custom 162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F09C8F5-CC03-3CC4-D0E0-61B0EBCB4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75583" y="2803406"/>
            <a:ext cx="4059941" cy="288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7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33599"/>
            <a:ext cx="7886700" cy="4043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A Jiffy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84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California state flower?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2" name="Picture 11" descr="A field of orange flowers&#10;&#10;Description automatically generated">
            <a:extLst>
              <a:ext uri="{FF2B5EF4-FFF2-40B4-BE49-F238E27FC236}">
                <a16:creationId xmlns:a16="http://schemas.microsoft.com/office/drawing/2014/main" id="{7303B6C6-D645-A462-E429-255435BF82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25112" y="2843493"/>
            <a:ext cx="4135176" cy="275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54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71699"/>
            <a:ext cx="7886700" cy="40052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</a:t>
            </a:r>
            <a:r>
              <a:rPr lang="en-US"/>
              <a:t>: California Poppy</a:t>
            </a: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15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number of the Amendment to the Constitution that eliminated slavery?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10" name="Action Button: Custom 9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B717E4D-9336-1C75-4856-663CD0550D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42211" y="2981443"/>
            <a:ext cx="2944793" cy="2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06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4075"/>
            <a:ext cx="7886700" cy="40528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13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62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History- 300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what year was the Declaration of Independence signed?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2" name="Picture 11" descr="A picture containing text, seat&#10;&#10;Description automatically generated">
            <a:extLst>
              <a:ext uri="{FF2B5EF4-FFF2-40B4-BE49-F238E27FC236}">
                <a16:creationId xmlns:a16="http://schemas.microsoft.com/office/drawing/2014/main" id="{73C3DF48-0947-82B4-7068-A3D5A2DE1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32451" y="2770009"/>
            <a:ext cx="3144130" cy="314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86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- 300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152649"/>
            <a:ext cx="7886700" cy="40243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1776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305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was the first capital of the United States?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7" name="Picture 16" descr="A picture containing outdoor, government building&#10;&#10;Description automatically generated">
            <a:extLst>
              <a:ext uri="{FF2B5EF4-FFF2-40B4-BE49-F238E27FC236}">
                <a16:creationId xmlns:a16="http://schemas.microsoft.com/office/drawing/2014/main" id="{C0B20A99-64B8-611D-BA0C-96B13F6E0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26848" y="2178652"/>
            <a:ext cx="4221866" cy="422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71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76449"/>
            <a:ext cx="7886700" cy="41005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New York City </a:t>
            </a:r>
            <a:r>
              <a:rPr lang="en-US" b="1" dirty="0"/>
              <a:t>(1785 – 1790)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22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largest animal on earth is the                     Antarctic blue whale.                                                                         It can weigh up to 400,000 pounds.</a:t>
            </a:r>
          </a:p>
          <a:p>
            <a:pPr marL="0" indent="0">
              <a:buNone/>
            </a:pPr>
            <a:r>
              <a:rPr lang="en-US" dirty="0"/>
              <a:t>What is this weight in tons?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04FB8BD3-9EC2-A5A1-B5FA-69003CA06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24959" y="4016530"/>
            <a:ext cx="2894082" cy="19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906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History - 500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What is the longest U.S. river?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3" name="Picture 2" descr="A sandy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333E1E43-E02B-9F3E-E347-1C04A22F42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81827" y="3021526"/>
            <a:ext cx="4213185" cy="236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906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95500"/>
            <a:ext cx="7886700" cy="408146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The Missouri River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374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fast moving dance is named for a spicy Latin American sauce?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9" name="Action Button: Custom 8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A picture containing mask, vector graphics&#10;&#10;Description automatically generated">
            <a:extLst>
              <a:ext uri="{FF2B5EF4-FFF2-40B4-BE49-F238E27FC236}">
                <a16:creationId xmlns:a16="http://schemas.microsoft.com/office/drawing/2014/main" id="{A2829C58-F7D7-66AF-2FD6-F6BDAD8F55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28824" y="3060446"/>
            <a:ext cx="4286352" cy="238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259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28825"/>
            <a:ext cx="7886700" cy="41481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Salsa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862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color should a person wear to help portray authority and power?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AE44A1C-0190-7308-8F19-31E6441F1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26297" y="3081427"/>
            <a:ext cx="6175093" cy="244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044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33599"/>
            <a:ext cx="7886700" cy="4043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Black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309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name for prehistoric images and carvings made on rocks?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4903767-EA3D-25A8-79B8-A1A18529D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82690" y="2974692"/>
            <a:ext cx="2413552" cy="281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099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28825"/>
            <a:ext cx="7886700" cy="41481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Petroglyphs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570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famous Spanish painter helped develop the painting style of “Cubism”?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71AAE3FB-CE11-A332-B501-C6CE37610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39685" y="3090441"/>
            <a:ext cx="3265447" cy="326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876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4075"/>
            <a:ext cx="7886700" cy="40528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Pablo Picasso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35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05049"/>
            <a:ext cx="7886700" cy="38719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200 tons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402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Full size piano keyboards have a total of 88 keys. How many keys are black?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A close-up of a keyboard&#10;&#10;Description automatically generated with low confidence">
            <a:extLst>
              <a:ext uri="{FF2B5EF4-FFF2-40B4-BE49-F238E27FC236}">
                <a16:creationId xmlns:a16="http://schemas.microsoft.com/office/drawing/2014/main" id="{D99BA77A-F6F5-90EB-7C94-635A2DAE3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30625" y="2944855"/>
            <a:ext cx="3796553" cy="284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096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09775"/>
            <a:ext cx="7886700" cy="41671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36 black keys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66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fastest land animal in the world?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49CD5840-BBC6-0349-796E-D47DAA6AB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04581" y="2843408"/>
            <a:ext cx="4268768" cy="248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60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3125"/>
            <a:ext cx="7886700" cy="40338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Cheetah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48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animal is the largest member </a:t>
            </a:r>
          </a:p>
          <a:p>
            <a:pPr marL="0" indent="0">
              <a:buNone/>
            </a:pPr>
            <a:r>
              <a:rPr lang="en-US" dirty="0"/>
              <a:t>of the (big) cat family?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E94F861B-C8E1-B9DD-5DE4-04A58D7887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64109" y="3064860"/>
            <a:ext cx="3785402" cy="246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51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3125"/>
            <a:ext cx="7886700" cy="403383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Tiger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25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</TotalTime>
  <Words>778</Words>
  <Application>Microsoft Macintosh PowerPoint</Application>
  <PresentationFormat>On-screen Show (4:3)</PresentationFormat>
  <Paragraphs>217</Paragraphs>
  <Slides>51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Arial Black</vt:lpstr>
      <vt:lpstr>Calibri</vt:lpstr>
      <vt:lpstr>Calibri Light</vt:lpstr>
      <vt:lpstr>Times New Roman</vt:lpstr>
      <vt:lpstr>Office Theme</vt:lpstr>
      <vt:lpstr>SMASH Game 2</vt:lpstr>
      <vt:lpstr>Science - 100</vt:lpstr>
      <vt:lpstr>Science - 100</vt:lpstr>
      <vt:lpstr>Science - 200</vt:lpstr>
      <vt:lpstr>Science - 200</vt:lpstr>
      <vt:lpstr>Science - 300</vt:lpstr>
      <vt:lpstr>Science - 300</vt:lpstr>
      <vt:lpstr>Science - 400</vt:lpstr>
      <vt:lpstr>Science - 400</vt:lpstr>
      <vt:lpstr>Science - 500</vt:lpstr>
      <vt:lpstr>Science - 500</vt:lpstr>
      <vt:lpstr>Sports - 100</vt:lpstr>
      <vt:lpstr>Sports - 100</vt:lpstr>
      <vt:lpstr>Sports - 200</vt:lpstr>
      <vt:lpstr>Sports - 200</vt:lpstr>
      <vt:lpstr>Sports - 300</vt:lpstr>
      <vt:lpstr>Sports - 300</vt:lpstr>
      <vt:lpstr>Sports - 400</vt:lpstr>
      <vt:lpstr>Sports - 400</vt:lpstr>
      <vt:lpstr>Sports - 500</vt:lpstr>
      <vt:lpstr>Sports - 500</vt:lpstr>
      <vt:lpstr>Math - 100</vt:lpstr>
      <vt:lpstr>Math - 100</vt:lpstr>
      <vt:lpstr>Math - 200</vt:lpstr>
      <vt:lpstr>Math - 200</vt:lpstr>
      <vt:lpstr>Math - 300</vt:lpstr>
      <vt:lpstr>Math - 300</vt:lpstr>
      <vt:lpstr>Math - 400 </vt:lpstr>
      <vt:lpstr>Math - 400</vt:lpstr>
      <vt:lpstr>Math - 500</vt:lpstr>
      <vt:lpstr>Math - 500</vt:lpstr>
      <vt:lpstr>History - 100</vt:lpstr>
      <vt:lpstr>History - 100</vt:lpstr>
      <vt:lpstr>History - 200</vt:lpstr>
      <vt:lpstr>History - 200</vt:lpstr>
      <vt:lpstr>History- 300</vt:lpstr>
      <vt:lpstr>History - 300</vt:lpstr>
      <vt:lpstr>History - 400</vt:lpstr>
      <vt:lpstr>History - 400</vt:lpstr>
      <vt:lpstr>History - 500</vt:lpstr>
      <vt:lpstr>History - 500</vt:lpstr>
      <vt:lpstr>Art - 100</vt:lpstr>
      <vt:lpstr>Art - 100</vt:lpstr>
      <vt:lpstr>Art - 200</vt:lpstr>
      <vt:lpstr>Art - 200</vt:lpstr>
      <vt:lpstr>Art - 300</vt:lpstr>
      <vt:lpstr>Art - 300</vt:lpstr>
      <vt:lpstr>Art - 400</vt:lpstr>
      <vt:lpstr>Art - 400</vt:lpstr>
      <vt:lpstr>Art - 500</vt:lpstr>
      <vt:lpstr>Art - 500</vt:lpstr>
    </vt:vector>
  </TitlesOfParts>
  <Company>ASU UTO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Chloe Durfee-Sherman (Student)</dc:creator>
  <cp:lastModifiedBy>Theresa Lee</cp:lastModifiedBy>
  <cp:revision>53</cp:revision>
  <dcterms:created xsi:type="dcterms:W3CDTF">2015-01-26T17:13:25Z</dcterms:created>
  <dcterms:modified xsi:type="dcterms:W3CDTF">2025-08-16T23:31:53Z</dcterms:modified>
</cp:coreProperties>
</file>