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5" r:id="rId2"/>
    <p:sldId id="276" r:id="rId3"/>
    <p:sldId id="277" r:id="rId4"/>
    <p:sldId id="27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sbG6mgQyP/qwGhTHb2Efg==" hashData="ojS9OKBMNBUUUqQwNdAxcOHoDM4f7Oj9UakizvrqgzA+MLg91xIjmjHkUh+atUSGwSYk0XNmr440gB5Ia8JMv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3300"/>
    <a:srgbClr val="27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43"/>
  </p:normalViewPr>
  <p:slideViewPr>
    <p:cSldViewPr snapToGrid="0" snapToObjects="1">
      <p:cViewPr varScale="1">
        <p:scale>
          <a:sx n="117" d="100"/>
          <a:sy n="117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C903-89FB-9443-B711-4C59B465CFB3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47C94-B8CF-AA44-A8FE-0545AAD2A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B7C0-5FD3-C646-B2E6-8EA09444FF02}" type="datetimeFigureOut">
              <a:rPr lang="en-US" smtClean="0"/>
              <a:pPr/>
              <a:t>8/16/25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161C-AFCC-4141-93A9-6068CEC8D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0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9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9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6152"/>
            <a:ext cx="8229600" cy="48932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90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30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515"/>
            <a:ext cx="8229600" cy="5003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36431"/>
            <a:ext cx="317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1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8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043"/>
            <a:ext cx="4040188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8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043"/>
            <a:ext cx="4041775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25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521294-F3E7-C145-8AA0-C287374F3E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90509" y="6281669"/>
            <a:ext cx="1496291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2762A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8960" y="6443318"/>
            <a:ext cx="4060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3CD1320-F2A7-8244-BDAA-AC8AB44949C1}" type="slidenum">
              <a:rPr lang="en-US" sz="1000" smtClean="0">
                <a:latin typeface="Verdana"/>
                <a:cs typeface="Verdana"/>
              </a:rPr>
              <a:pPr/>
              <a:t>‹#›</a:t>
            </a:fld>
            <a:endParaRPr lang="en-US" sz="1000" dirty="0">
              <a:latin typeface="Verdana"/>
              <a:cs typeface="Verdan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82FAA1-A0EB-364E-BB2E-E1BEA12A0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6281669"/>
            <a:ext cx="14202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9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49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681865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</a:t>
            </a:r>
            <a:r>
              <a:rPr lang="en-US" i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433163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184461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72C9499-183A-4876-9C58-B1EB98361E04}"/>
              </a:ext>
            </a:extLst>
          </p:cNvPr>
          <p:cNvGrpSpPr/>
          <p:nvPr/>
        </p:nvGrpSpPr>
        <p:grpSpPr>
          <a:xfrm>
            <a:off x="3664568" y="1932243"/>
            <a:ext cx="1645920" cy="1188720"/>
            <a:chOff x="0" y="0"/>
            <a:chExt cx="2286000" cy="16002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ABE4605-98EF-449C-9C43-10372D3E825B}"/>
                </a:ext>
              </a:extLst>
            </p:cNvPr>
            <p:cNvGrpSpPr/>
            <p:nvPr/>
          </p:nvGrpSpPr>
          <p:grpSpPr>
            <a:xfrm>
              <a:off x="457200" y="571500"/>
              <a:ext cx="1371600" cy="457200"/>
              <a:chOff x="0" y="0"/>
              <a:chExt cx="1371600" cy="457200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594E7CB-8913-4839-8411-957681904A45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3389EB1F-0024-43A5-BC26-A07B79854432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2246206-4547-436F-9CDE-DD36722B8064}"/>
                </a:ext>
              </a:extLst>
            </p:cNvPr>
            <p:cNvGrpSpPr/>
            <p:nvPr/>
          </p:nvGrpSpPr>
          <p:grpSpPr>
            <a:xfrm>
              <a:off x="0" y="0"/>
              <a:ext cx="2286000" cy="457200"/>
              <a:chOff x="0" y="0"/>
              <a:chExt cx="2286000" cy="4572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4FFB64F0-7D50-4823-B60D-CBC273B3BD1A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43E427D-5986-4306-957F-D7DE7C2F2A34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F7184E82-F9C8-4308-8DF7-B1F19089AD66}"/>
                  </a:ext>
                </a:extLst>
              </p:cNvPr>
              <p:cNvSpPr/>
              <p:nvPr/>
            </p:nvSpPr>
            <p:spPr>
              <a:xfrm>
                <a:off x="18288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920E850-AEEB-48E7-97DF-C59D709F5EC3}"/>
                </a:ext>
              </a:extLst>
            </p:cNvPr>
            <p:cNvGrpSpPr/>
            <p:nvPr/>
          </p:nvGrpSpPr>
          <p:grpSpPr>
            <a:xfrm>
              <a:off x="0" y="1143000"/>
              <a:ext cx="2286000" cy="457200"/>
              <a:chOff x="0" y="0"/>
              <a:chExt cx="2286000" cy="457200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4698E7F-902A-4BBD-88E0-D122B76D859C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9D06699-886E-4D71-B6E6-951C867E6D95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D4D532A-1417-4EA7-9AE3-E4CD3BF1F8BA}"/>
                  </a:ext>
                </a:extLst>
              </p:cNvPr>
              <p:cNvSpPr/>
              <p:nvPr/>
            </p:nvSpPr>
            <p:spPr>
              <a:xfrm>
                <a:off x="18288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21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406967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362458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260FFE8-FCA7-4C00-868C-FDD72295135D}"/>
              </a:ext>
            </a:extLst>
          </p:cNvPr>
          <p:cNvGrpSpPr/>
          <p:nvPr/>
        </p:nvGrpSpPr>
        <p:grpSpPr>
          <a:xfrm>
            <a:off x="3819552" y="1603719"/>
            <a:ext cx="1188720" cy="2194560"/>
            <a:chOff x="0" y="0"/>
            <a:chExt cx="841248" cy="164134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A9C7CC-34F3-4D22-B3CE-4AE5D8C6C300}"/>
                </a:ext>
              </a:extLst>
            </p:cNvPr>
            <p:cNvGrpSpPr/>
            <p:nvPr/>
          </p:nvGrpSpPr>
          <p:grpSpPr>
            <a:xfrm>
              <a:off x="0" y="0"/>
              <a:ext cx="841248" cy="1031748"/>
              <a:chOff x="0" y="0"/>
              <a:chExt cx="841248" cy="1031748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5A570383-DC18-42BB-A71F-561FC49AC9A9}"/>
                  </a:ext>
                </a:extLst>
              </p:cNvPr>
              <p:cNvSpPr/>
              <p:nvPr/>
            </p:nvSpPr>
            <p:spPr>
              <a:xfrm>
                <a:off x="4572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0A7F4D5-6F7A-4A62-8C72-2DD423605E1A}"/>
                  </a:ext>
                </a:extLst>
              </p:cNvPr>
              <p:cNvSpPr/>
              <p:nvPr/>
            </p:nvSpPr>
            <p:spPr>
              <a:xfrm>
                <a:off x="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3E64761-FB2C-4F10-A38B-E5EA2F3CD2C6}"/>
                  </a:ext>
                </a:extLst>
              </p:cNvPr>
              <p:cNvSpPr/>
              <p:nvPr/>
            </p:nvSpPr>
            <p:spPr>
              <a:xfrm>
                <a:off x="2286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2E288B26-7834-4A89-9A4C-F83B28A92981}"/>
                  </a:ext>
                </a:extLst>
              </p:cNvPr>
              <p:cNvSpPr/>
              <p:nvPr/>
            </p:nvSpPr>
            <p:spPr>
              <a:xfrm>
                <a:off x="6858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0392F82-2F1C-447E-AEA1-41069D9D79DC}"/>
                  </a:ext>
                </a:extLst>
              </p:cNvPr>
              <p:cNvSpPr/>
              <p:nvPr/>
            </p:nvSpPr>
            <p:spPr>
              <a:xfrm>
                <a:off x="4572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3D1A4783-3572-4591-9591-0B0CA7EB3530}"/>
                  </a:ext>
                </a:extLst>
              </p:cNvPr>
              <p:cNvSpPr/>
              <p:nvPr/>
            </p:nvSpPr>
            <p:spPr>
              <a:xfrm>
                <a:off x="2286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B972A54B-9F12-450C-8C3C-2C1FDC8F2FF4}"/>
                  </a:ext>
                </a:extLst>
              </p:cNvPr>
              <p:cNvSpPr/>
              <p:nvPr/>
            </p:nvSpPr>
            <p:spPr>
              <a:xfrm>
                <a:off x="685800" y="29527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C0FC5113-62BA-4061-A28A-452696AF1EAC}"/>
                  </a:ext>
                </a:extLst>
              </p:cNvPr>
              <p:cNvSpPr/>
              <p:nvPr/>
            </p:nvSpPr>
            <p:spPr>
              <a:xfrm>
                <a:off x="457200" y="58102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95FB1AB-3A26-4785-84F0-38CD5E7BA9F6}"/>
                  </a:ext>
                </a:extLst>
              </p:cNvPr>
              <p:cNvSpPr/>
              <p:nvPr/>
            </p:nvSpPr>
            <p:spPr>
              <a:xfrm>
                <a:off x="685800" y="58102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0AECFB46-DF3F-4E25-AE87-7684AA0A0BC8}"/>
                  </a:ext>
                </a:extLst>
              </p:cNvPr>
              <p:cNvSpPr/>
              <p:nvPr/>
            </p:nvSpPr>
            <p:spPr>
              <a:xfrm>
                <a:off x="685800" y="87630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446D96-C58F-4638-A549-6662B2C03432}"/>
                </a:ext>
              </a:extLst>
            </p:cNvPr>
            <p:cNvGrpSpPr/>
            <p:nvPr/>
          </p:nvGrpSpPr>
          <p:grpSpPr>
            <a:xfrm flipH="1" flipV="1">
              <a:off x="0" y="609600"/>
              <a:ext cx="841248" cy="1031748"/>
              <a:chOff x="0" y="0"/>
              <a:chExt cx="841248" cy="1031748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9508BDD-64D0-42AF-AE63-32BBDCA5A1B4}"/>
                  </a:ext>
                </a:extLst>
              </p:cNvPr>
              <p:cNvSpPr/>
              <p:nvPr/>
            </p:nvSpPr>
            <p:spPr>
              <a:xfrm>
                <a:off x="4572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7A462E3B-D06C-43DB-B0D0-B4E1EBAB177F}"/>
                  </a:ext>
                </a:extLst>
              </p:cNvPr>
              <p:cNvSpPr/>
              <p:nvPr/>
            </p:nvSpPr>
            <p:spPr>
              <a:xfrm>
                <a:off x="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D062D6B-D9F2-4827-81AE-FF3164F290C8}"/>
                  </a:ext>
                </a:extLst>
              </p:cNvPr>
              <p:cNvSpPr/>
              <p:nvPr/>
            </p:nvSpPr>
            <p:spPr>
              <a:xfrm>
                <a:off x="2286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FBE45AD-F586-446A-A9C6-57AD18B7DF51}"/>
                  </a:ext>
                </a:extLst>
              </p:cNvPr>
              <p:cNvSpPr/>
              <p:nvPr/>
            </p:nvSpPr>
            <p:spPr>
              <a:xfrm>
                <a:off x="6858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57A4A91-C75B-4867-873B-81E76AA71C81}"/>
                  </a:ext>
                </a:extLst>
              </p:cNvPr>
              <p:cNvSpPr/>
              <p:nvPr/>
            </p:nvSpPr>
            <p:spPr>
              <a:xfrm>
                <a:off x="4572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BB44440-FE38-4A25-9963-27074070E694}"/>
                  </a:ext>
                </a:extLst>
              </p:cNvPr>
              <p:cNvSpPr/>
              <p:nvPr/>
            </p:nvSpPr>
            <p:spPr>
              <a:xfrm>
                <a:off x="2286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BCE4C78-F67C-4920-9672-0EB65EEBF48D}"/>
                  </a:ext>
                </a:extLst>
              </p:cNvPr>
              <p:cNvSpPr/>
              <p:nvPr/>
            </p:nvSpPr>
            <p:spPr>
              <a:xfrm>
                <a:off x="685800" y="29527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FF0362A-FA8F-434E-9368-F7C85B308EEA}"/>
                  </a:ext>
                </a:extLst>
              </p:cNvPr>
              <p:cNvSpPr/>
              <p:nvPr/>
            </p:nvSpPr>
            <p:spPr>
              <a:xfrm>
                <a:off x="457200" y="58102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A213EEF0-918A-4860-93B4-CA67E9117628}"/>
                  </a:ext>
                </a:extLst>
              </p:cNvPr>
              <p:cNvSpPr/>
              <p:nvPr/>
            </p:nvSpPr>
            <p:spPr>
              <a:xfrm>
                <a:off x="685800" y="58102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58684D3-27D0-42B8-9647-C0A206726265}"/>
                  </a:ext>
                </a:extLst>
              </p:cNvPr>
              <p:cNvSpPr/>
              <p:nvPr/>
            </p:nvSpPr>
            <p:spPr>
              <a:xfrm>
                <a:off x="685800" y="87630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74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4087088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362458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659C6F8-B8E2-42DC-812D-CC54B7D57789}"/>
              </a:ext>
            </a:extLst>
          </p:cNvPr>
          <p:cNvGrpSpPr/>
          <p:nvPr/>
        </p:nvGrpSpPr>
        <p:grpSpPr>
          <a:xfrm>
            <a:off x="3262304" y="1529197"/>
            <a:ext cx="2286000" cy="2377440"/>
            <a:chOff x="0" y="0"/>
            <a:chExt cx="2362200" cy="251587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AF1179C-FD8F-4E6E-ADDE-75D2622843B1}"/>
                </a:ext>
              </a:extLst>
            </p:cNvPr>
            <p:cNvGrpSpPr/>
            <p:nvPr/>
          </p:nvGrpSpPr>
          <p:grpSpPr>
            <a:xfrm>
              <a:off x="714375" y="0"/>
              <a:ext cx="914400" cy="229906"/>
              <a:chOff x="0" y="0"/>
              <a:chExt cx="914400" cy="229906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6161C42B-4C97-4282-9775-C460D1075FA7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5A9CEBC6-ABC3-489C-8A56-D3508EE96376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A9B3D82-EF51-4525-9E93-38AE58C4ED36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0E7BAE5-2D5E-4177-BCA5-9E42E71D3980}"/>
                </a:ext>
              </a:extLst>
            </p:cNvPr>
            <p:cNvGrpSpPr/>
            <p:nvPr/>
          </p:nvGrpSpPr>
          <p:grpSpPr>
            <a:xfrm>
              <a:off x="714375" y="381000"/>
              <a:ext cx="914400" cy="229906"/>
              <a:chOff x="0" y="0"/>
              <a:chExt cx="914400" cy="229906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64B82768-72D1-4252-9A38-67DDD6F1EBA9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6AE846BB-E231-425E-B75B-AD1CDEFC0423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ADB99150-1C4D-47A2-91CC-4C723B1310E4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9E6A785-D053-4EF1-9A92-EC59B1F5F0AA}"/>
                </a:ext>
              </a:extLst>
            </p:cNvPr>
            <p:cNvSpPr/>
            <p:nvPr/>
          </p:nvSpPr>
          <p:spPr>
            <a:xfrm>
              <a:off x="714375" y="762000"/>
              <a:ext cx="228600" cy="2298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58AF170-BFE3-4131-BE6C-418A52AB24B0}"/>
                </a:ext>
              </a:extLst>
            </p:cNvPr>
            <p:cNvSpPr/>
            <p:nvPr/>
          </p:nvSpPr>
          <p:spPr>
            <a:xfrm>
              <a:off x="1057275" y="762000"/>
              <a:ext cx="228600" cy="2298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F466654-E870-4A6D-86F8-0DA8E3CDF7D6}"/>
                </a:ext>
              </a:extLst>
            </p:cNvPr>
            <p:cNvSpPr/>
            <p:nvPr/>
          </p:nvSpPr>
          <p:spPr>
            <a:xfrm>
              <a:off x="1400175" y="762000"/>
              <a:ext cx="228600" cy="22983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D65211B-DF8D-418E-BBC4-78206F70D29C}"/>
                </a:ext>
              </a:extLst>
            </p:cNvPr>
            <p:cNvGrpSpPr/>
            <p:nvPr/>
          </p:nvGrpSpPr>
          <p:grpSpPr>
            <a:xfrm>
              <a:off x="714375" y="1143000"/>
              <a:ext cx="914400" cy="229906"/>
              <a:chOff x="0" y="0"/>
              <a:chExt cx="914400" cy="229906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5008FEA-3269-454A-8FC1-7539CA89F09F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9D9DEE0-1E6E-46EA-9C13-9D0DE861CB7B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CB255038-FFE6-4B8B-B0FB-D377B0893CBD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D35C0BB-0498-40D1-9008-8582F7A515EE}"/>
                </a:ext>
              </a:extLst>
            </p:cNvPr>
            <p:cNvGrpSpPr/>
            <p:nvPr/>
          </p:nvGrpSpPr>
          <p:grpSpPr>
            <a:xfrm>
              <a:off x="714375" y="1524000"/>
              <a:ext cx="914400" cy="229870"/>
              <a:chOff x="0" y="0"/>
              <a:chExt cx="914400" cy="229906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5FB285E-1544-4897-BE4F-AB78603CF53E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C3977000-68AB-4BD2-A935-CDC2592289E1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EAD856C4-A6DE-4381-B6D8-7C5F1C1C46AF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165705F-E337-4F99-8B78-8C46BB1099BF}"/>
                </a:ext>
              </a:extLst>
            </p:cNvPr>
            <p:cNvGrpSpPr/>
            <p:nvPr/>
          </p:nvGrpSpPr>
          <p:grpSpPr>
            <a:xfrm>
              <a:off x="714375" y="1905000"/>
              <a:ext cx="914400" cy="229870"/>
              <a:chOff x="0" y="0"/>
              <a:chExt cx="914400" cy="229906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74AC648E-B5BA-4C66-8A78-60D95651FA83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AC7E5441-3A98-4A58-BCAE-309C1A7F9BBB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6920807-BDC8-47A9-85CF-77B91FC5D29F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6CC58A2-58A0-420B-84D3-4E4548D7CCE8}"/>
                </a:ext>
              </a:extLst>
            </p:cNvPr>
            <p:cNvGrpSpPr/>
            <p:nvPr/>
          </p:nvGrpSpPr>
          <p:grpSpPr>
            <a:xfrm>
              <a:off x="714375" y="2286000"/>
              <a:ext cx="914400" cy="229870"/>
              <a:chOff x="0" y="0"/>
              <a:chExt cx="914400" cy="229906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4EA817D7-2499-42DB-A6B3-E8FE5CFBF01A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F6AC521-ACF2-4BF6-89E5-B612E1526C14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F0599CA0-3CCF-4325-AE87-B9A80AA61D89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CCF666-390C-4113-9383-0964D5CE30F5}"/>
                </a:ext>
              </a:extLst>
            </p:cNvPr>
            <p:cNvGrpSpPr/>
            <p:nvPr/>
          </p:nvGrpSpPr>
          <p:grpSpPr>
            <a:xfrm>
              <a:off x="0" y="762000"/>
              <a:ext cx="571500" cy="991870"/>
              <a:chOff x="0" y="0"/>
              <a:chExt cx="571500" cy="991870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7E9DD33-2151-45E8-A986-C91CEFC0E089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E7EA448F-0730-446B-B630-A1851F2E29C5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BEA0679-C7FA-4549-AB2B-4F81D263C32C}"/>
                  </a:ext>
                </a:extLst>
              </p:cNvPr>
              <p:cNvSpPr/>
              <p:nvPr/>
            </p:nvSpPr>
            <p:spPr>
              <a:xfrm>
                <a:off x="0" y="381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08478D4D-0B1A-4DDD-8773-3506A3F8DB96}"/>
                  </a:ext>
                </a:extLst>
              </p:cNvPr>
              <p:cNvSpPr/>
              <p:nvPr/>
            </p:nvSpPr>
            <p:spPr>
              <a:xfrm>
                <a:off x="342900" y="381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C5D2B7D-1FFC-4CCA-8222-EE9C98C59F12}"/>
                  </a:ext>
                </a:extLst>
              </p:cNvPr>
              <p:cNvSpPr/>
              <p:nvPr/>
            </p:nvSpPr>
            <p:spPr>
              <a:xfrm>
                <a:off x="0" y="762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A2578508-EC5B-46A6-BE7A-6D4862805AA0}"/>
                  </a:ext>
                </a:extLst>
              </p:cNvPr>
              <p:cNvSpPr/>
              <p:nvPr/>
            </p:nvSpPr>
            <p:spPr>
              <a:xfrm>
                <a:off x="342900" y="762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750E845-8A11-43A7-A9F6-671E8BC1A57E}"/>
                </a:ext>
              </a:extLst>
            </p:cNvPr>
            <p:cNvGrpSpPr/>
            <p:nvPr/>
          </p:nvGrpSpPr>
          <p:grpSpPr>
            <a:xfrm>
              <a:off x="1790700" y="762000"/>
              <a:ext cx="571500" cy="991870"/>
              <a:chOff x="0" y="0"/>
              <a:chExt cx="571500" cy="99187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F3D2F9F7-668C-4E58-90DD-63CE4D9AD615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F1FB1B75-58AC-4F22-B1E6-63BAD5BF72CE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D14AE16-6A4C-471B-80E1-3E02E0D03B6E}"/>
                  </a:ext>
                </a:extLst>
              </p:cNvPr>
              <p:cNvSpPr/>
              <p:nvPr/>
            </p:nvSpPr>
            <p:spPr>
              <a:xfrm>
                <a:off x="0" y="381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8AE9C73-3074-4DB3-83F9-29055AF5E4D2}"/>
                  </a:ext>
                </a:extLst>
              </p:cNvPr>
              <p:cNvSpPr/>
              <p:nvPr/>
            </p:nvSpPr>
            <p:spPr>
              <a:xfrm>
                <a:off x="342900" y="381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1D7D6A8-A85A-46AF-892E-8947AC663B6E}"/>
                  </a:ext>
                </a:extLst>
              </p:cNvPr>
              <p:cNvSpPr/>
              <p:nvPr/>
            </p:nvSpPr>
            <p:spPr>
              <a:xfrm>
                <a:off x="0" y="762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CD29E42-9917-4A7B-896F-D8700FBE1420}"/>
                  </a:ext>
                </a:extLst>
              </p:cNvPr>
              <p:cNvSpPr/>
              <p:nvPr/>
            </p:nvSpPr>
            <p:spPr>
              <a:xfrm>
                <a:off x="342900" y="762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29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GRAPH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468409" y="4088611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4909835" y="4088611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1C027-2BAD-457B-B534-F09A5E566C9A}"/>
              </a:ext>
            </a:extLst>
          </p:cNvPr>
          <p:cNvSpPr/>
          <p:nvPr/>
        </p:nvSpPr>
        <p:spPr>
          <a:xfrm>
            <a:off x="2750972" y="4603456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is the graph about?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407946" y="5141971"/>
            <a:ext cx="6492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 you think someone might be misled by this graph?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9CEA34-3D5D-4FA0-A941-1B16F7668DE6}"/>
              </a:ext>
            </a:extLst>
          </p:cNvPr>
          <p:cNvSpPr/>
          <p:nvPr/>
        </p:nvSpPr>
        <p:spPr>
          <a:xfrm>
            <a:off x="1222799" y="5732292"/>
            <a:ext cx="686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prediction(s) could you make based on this graph?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A291AE1-E5D3-47F0-8612-EC1D48385C38}"/>
              </a:ext>
            </a:extLst>
          </p:cNvPr>
          <p:cNvGrpSpPr/>
          <p:nvPr/>
        </p:nvGrpSpPr>
        <p:grpSpPr>
          <a:xfrm>
            <a:off x="2470448" y="977232"/>
            <a:ext cx="3679115" cy="3108960"/>
            <a:chOff x="2470448" y="977232"/>
            <a:chExt cx="3679115" cy="310896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611C38B-5C42-4645-812C-3CB51F36E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0448" y="977232"/>
              <a:ext cx="3679115" cy="310896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D3B756C-1040-422B-8A22-A537EF071580}"/>
                </a:ext>
              </a:extLst>
            </p:cNvPr>
            <p:cNvSpPr/>
            <p:nvPr/>
          </p:nvSpPr>
          <p:spPr>
            <a:xfrm>
              <a:off x="4033535" y="977232"/>
              <a:ext cx="101693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01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GRAPH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468409" y="4112478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4909835" y="4112478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7FC6E3-DEB5-4F29-9422-0BD3605C5AF5}"/>
              </a:ext>
            </a:extLst>
          </p:cNvPr>
          <p:cNvGrpSpPr/>
          <p:nvPr/>
        </p:nvGrpSpPr>
        <p:grpSpPr>
          <a:xfrm>
            <a:off x="1843434" y="4623137"/>
            <a:ext cx="5892619" cy="765663"/>
            <a:chOff x="1843434" y="4402074"/>
            <a:chExt cx="5892619" cy="76566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CF1C027-2BAD-457B-B534-F09A5E566C9A}"/>
                </a:ext>
              </a:extLst>
            </p:cNvPr>
            <p:cNvSpPr/>
            <p:nvPr/>
          </p:nvSpPr>
          <p:spPr>
            <a:xfrm>
              <a:off x="2590199" y="4402074"/>
              <a:ext cx="39709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What could this graph be about?</a:t>
              </a:r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578C0C4-8CA6-4F8E-8E3B-DA1C79D5BC5C}"/>
                </a:ext>
              </a:extLst>
            </p:cNvPr>
            <p:cNvSpPr/>
            <p:nvPr/>
          </p:nvSpPr>
          <p:spPr>
            <a:xfrm>
              <a:off x="1843434" y="4798405"/>
              <a:ext cx="58926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What could be a reasonable title and axis labels?</a:t>
              </a:r>
              <a:endParaRPr lang="en-US" dirty="0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722502" y="5585067"/>
            <a:ext cx="5698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could this graph definitely NOT be about?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1F000D-00CA-417D-B187-71E502A62302}"/>
              </a:ext>
            </a:extLst>
          </p:cNvPr>
          <p:cNvGrpSpPr/>
          <p:nvPr/>
        </p:nvGrpSpPr>
        <p:grpSpPr>
          <a:xfrm>
            <a:off x="3092353" y="969811"/>
            <a:ext cx="2858814" cy="2926080"/>
            <a:chOff x="3092353" y="969811"/>
            <a:chExt cx="2858814" cy="292608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168A08-F92E-469C-B74B-B8447E908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2353" y="969811"/>
              <a:ext cx="2858814" cy="292608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38C5751-1181-4B48-A923-099AC383E83A}"/>
                </a:ext>
              </a:extLst>
            </p:cNvPr>
            <p:cNvSpPr/>
            <p:nvPr/>
          </p:nvSpPr>
          <p:spPr>
            <a:xfrm>
              <a:off x="4033535" y="969811"/>
              <a:ext cx="1293377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1396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</p:bldLst>
  </p:timing>
</p:sld>
</file>

<file path=ppt/theme/theme1.xml><?xml version="1.0" encoding="utf-8"?>
<a:theme xmlns:a="http://schemas.openxmlformats.org/drawingml/2006/main" name="MathLink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3D203DAC-2682-6E4C-ABC0-360887DE3F9B}" vid="{D198DB34-55EC-374E-8D0C-97240D7B9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6-3.1a Paint Mixtures</Template>
  <TotalTime>932</TotalTime>
  <Words>190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MathLinks Template</vt:lpstr>
      <vt:lpstr>DOT TALK A</vt:lpstr>
      <vt:lpstr>DOT TALK B</vt:lpstr>
      <vt:lpstr>DOT TALK C</vt:lpstr>
      <vt:lpstr>GRAPH TALK A</vt:lpstr>
      <vt:lpstr>GRAPH TALK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MIXTURES</dc:title>
  <dc:creator>Shelley Kriegler</dc:creator>
  <cp:lastModifiedBy>Theresa Lee</cp:lastModifiedBy>
  <cp:revision>98</cp:revision>
  <dcterms:created xsi:type="dcterms:W3CDTF">2019-04-07T15:54:17Z</dcterms:created>
  <dcterms:modified xsi:type="dcterms:W3CDTF">2025-08-16T23:34:22Z</dcterms:modified>
</cp:coreProperties>
</file>