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5" r:id="rId2"/>
    <p:sldId id="276" r:id="rId3"/>
    <p:sldId id="277" r:id="rId4"/>
    <p:sldId id="278" r:id="rId5"/>
    <p:sldId id="27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nn7fV76dzvdGEag5viyZeQ==" hashData="/+k6Oy67SokEYkavdUEe4+ecBI8ZU4za0vhpF+4G2E2JfB9kY7/SQ3IGhG7Qpe+yMq3wDuutt7WeiOOTHwrnN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66FF"/>
    <a:srgbClr val="FF3300"/>
    <a:srgbClr val="2762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43"/>
  </p:normalViewPr>
  <p:slideViewPr>
    <p:cSldViewPr snapToGrid="0" snapToObjects="1">
      <p:cViewPr varScale="1">
        <p:scale>
          <a:sx n="120" d="100"/>
          <a:sy n="120" d="100"/>
        </p:scale>
        <p:origin x="1536" y="19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10C903-89FB-9443-B711-4C59B465CFB3}" type="datetimeFigureOut">
              <a:rPr lang="en-US" smtClean="0"/>
              <a:pPr/>
              <a:t>10/16/24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47C94-B8CF-AA44-A8FE-0545AAD2A7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8338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9EB7C0-5FD3-C646-B2E6-8EA09444FF02}" type="datetimeFigureOut">
              <a:rPr lang="en-US" smtClean="0"/>
              <a:pPr/>
              <a:t>10/16/24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1161C-AFCC-4141-93A9-6068CEC8D7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2201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893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96998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0783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5800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16152"/>
            <a:ext cx="8229600" cy="489321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6290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6300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5800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2515"/>
            <a:ext cx="8229600" cy="5003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436431"/>
            <a:ext cx="31736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501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5800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52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5800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2528"/>
            <a:ext cx="4038600" cy="49503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2528"/>
            <a:ext cx="4038600" cy="49503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915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5800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4281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54043"/>
            <a:ext cx="4040188" cy="43489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14281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54043"/>
            <a:ext cx="4041775" cy="43489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1256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7308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761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8639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2278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521294-F3E7-C145-8AA0-C287374F3EF9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190509" y="6281669"/>
            <a:ext cx="1496291" cy="4572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2762AD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368960" y="6443318"/>
            <a:ext cx="40608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53CD1320-F2A7-8244-BDAA-AC8AB44949C1}" type="slidenum">
              <a:rPr lang="en-US" sz="1000" smtClean="0">
                <a:latin typeface="Verdana"/>
                <a:cs typeface="Verdana"/>
              </a:rPr>
              <a:pPr/>
              <a:t>‹#›</a:t>
            </a:fld>
            <a:endParaRPr lang="en-US" sz="1000" dirty="0">
              <a:latin typeface="Verdana"/>
              <a:cs typeface="Verdana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682FAA1-A0EB-364E-BB2E-E1BEA12A032F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457200" y="6281669"/>
            <a:ext cx="142027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994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4" r:id="rId3"/>
    <p:sldLayoutId id="2147483652" r:id="rId4"/>
    <p:sldLayoutId id="2147483653" r:id="rId5"/>
    <p:sldLayoutId id="2147483651" r:id="rId6"/>
    <p:sldLayoutId id="2147483649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Verdana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Verdana"/>
          <a:ea typeface="+mn-ea"/>
          <a:cs typeface="Verdan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Verdana"/>
          <a:ea typeface="+mn-ea"/>
          <a:cs typeface="Verdan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Verdana"/>
          <a:ea typeface="+mn-ea"/>
          <a:cs typeface="Verdan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Verdana"/>
          <a:ea typeface="+mn-ea"/>
          <a:cs typeface="Verdan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Verdana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6E5F3-6D2F-4CAA-9096-3B988B020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DOT TALK A</a:t>
            </a:r>
            <a:endParaRPr lang="en-US" sz="2800" dirty="0">
              <a:highlight>
                <a:srgbClr val="00FF00"/>
              </a:highligh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0B9275A-7392-44CB-88A2-DA2C38C080AD}"/>
              </a:ext>
            </a:extLst>
          </p:cNvPr>
          <p:cNvSpPr/>
          <p:nvPr/>
        </p:nvSpPr>
        <p:spPr>
          <a:xfrm>
            <a:off x="1115984" y="3681865"/>
            <a:ext cx="6958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Without counting one by one, how many dots do </a:t>
            </a:r>
            <a:r>
              <a:rPr lang="en-US" i="1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you see?</a:t>
            </a:r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FC727CA-719A-47A9-9D15-48442EBCF3AE}"/>
              </a:ext>
            </a:extLst>
          </p:cNvPr>
          <p:cNvSpPr/>
          <p:nvPr/>
        </p:nvSpPr>
        <p:spPr>
          <a:xfrm>
            <a:off x="3175041" y="4433163"/>
            <a:ext cx="28408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How do you see them?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6CA434F-FF28-46A0-A6E7-56C8A5B29DCD}"/>
              </a:ext>
            </a:extLst>
          </p:cNvPr>
          <p:cNvSpPr/>
          <p:nvPr/>
        </p:nvSpPr>
        <p:spPr>
          <a:xfrm>
            <a:off x="1902682" y="5184461"/>
            <a:ext cx="5385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What numerical expressions could we write to describe the total number of dots?</a:t>
            </a:r>
            <a:endParaRPr lang="en-US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72C9499-183A-4876-9C58-B1EB98361E04}"/>
              </a:ext>
            </a:extLst>
          </p:cNvPr>
          <p:cNvGrpSpPr/>
          <p:nvPr/>
        </p:nvGrpSpPr>
        <p:grpSpPr>
          <a:xfrm>
            <a:off x="3664568" y="1932243"/>
            <a:ext cx="1645920" cy="1188720"/>
            <a:chOff x="0" y="0"/>
            <a:chExt cx="2286000" cy="1600200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AABE4605-98EF-449C-9C43-10372D3E825B}"/>
                </a:ext>
              </a:extLst>
            </p:cNvPr>
            <p:cNvGrpSpPr/>
            <p:nvPr/>
          </p:nvGrpSpPr>
          <p:grpSpPr>
            <a:xfrm>
              <a:off x="457200" y="571500"/>
              <a:ext cx="1371600" cy="457200"/>
              <a:chOff x="0" y="0"/>
              <a:chExt cx="1371600" cy="457200"/>
            </a:xfrm>
          </p:grpSpPr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8594E7CB-8913-4839-8411-957681904A45}"/>
                  </a:ext>
                </a:extLst>
              </p:cNvPr>
              <p:cNvSpPr/>
              <p:nvPr/>
            </p:nvSpPr>
            <p:spPr>
              <a:xfrm>
                <a:off x="914400" y="0"/>
                <a:ext cx="457200" cy="4572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3389EB1F-0024-43A5-BC26-A07B79854432}"/>
                  </a:ext>
                </a:extLst>
              </p:cNvPr>
              <p:cNvSpPr/>
              <p:nvPr/>
            </p:nvSpPr>
            <p:spPr>
              <a:xfrm>
                <a:off x="0" y="0"/>
                <a:ext cx="457200" cy="4572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02246206-4547-436F-9CDE-DD36722B8064}"/>
                </a:ext>
              </a:extLst>
            </p:cNvPr>
            <p:cNvGrpSpPr/>
            <p:nvPr/>
          </p:nvGrpSpPr>
          <p:grpSpPr>
            <a:xfrm>
              <a:off x="0" y="0"/>
              <a:ext cx="2286000" cy="457200"/>
              <a:chOff x="0" y="0"/>
              <a:chExt cx="2286000" cy="457200"/>
            </a:xfrm>
          </p:grpSpPr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4FFB64F0-7D50-4823-B60D-CBC273B3BD1A}"/>
                  </a:ext>
                </a:extLst>
              </p:cNvPr>
              <p:cNvSpPr/>
              <p:nvPr/>
            </p:nvSpPr>
            <p:spPr>
              <a:xfrm>
                <a:off x="0" y="0"/>
                <a:ext cx="457200" cy="4572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D43E427D-5986-4306-957F-D7DE7C2F2A34}"/>
                  </a:ext>
                </a:extLst>
              </p:cNvPr>
              <p:cNvSpPr/>
              <p:nvPr/>
            </p:nvSpPr>
            <p:spPr>
              <a:xfrm>
                <a:off x="914400" y="0"/>
                <a:ext cx="457200" cy="4572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F7184E82-F9C8-4308-8DF7-B1F19089AD66}"/>
                  </a:ext>
                </a:extLst>
              </p:cNvPr>
              <p:cNvSpPr/>
              <p:nvPr/>
            </p:nvSpPr>
            <p:spPr>
              <a:xfrm>
                <a:off x="1828800" y="0"/>
                <a:ext cx="457200" cy="4572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2920E850-AEEB-48E7-97DF-C59D709F5EC3}"/>
                </a:ext>
              </a:extLst>
            </p:cNvPr>
            <p:cNvGrpSpPr/>
            <p:nvPr/>
          </p:nvGrpSpPr>
          <p:grpSpPr>
            <a:xfrm>
              <a:off x="0" y="1143000"/>
              <a:ext cx="2286000" cy="457200"/>
              <a:chOff x="0" y="0"/>
              <a:chExt cx="2286000" cy="457200"/>
            </a:xfrm>
          </p:grpSpPr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74698E7F-902A-4BBD-88E0-D122B76D859C}"/>
                  </a:ext>
                </a:extLst>
              </p:cNvPr>
              <p:cNvSpPr/>
              <p:nvPr/>
            </p:nvSpPr>
            <p:spPr>
              <a:xfrm>
                <a:off x="0" y="0"/>
                <a:ext cx="457200" cy="4572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79D06699-886E-4D71-B6E6-951C867E6D95}"/>
                  </a:ext>
                </a:extLst>
              </p:cNvPr>
              <p:cNvSpPr/>
              <p:nvPr/>
            </p:nvSpPr>
            <p:spPr>
              <a:xfrm>
                <a:off x="914400" y="0"/>
                <a:ext cx="457200" cy="4572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5D4D532A-1417-4EA7-9AE3-E4CD3BF1F8BA}"/>
                  </a:ext>
                </a:extLst>
              </p:cNvPr>
              <p:cNvSpPr/>
              <p:nvPr/>
            </p:nvSpPr>
            <p:spPr>
              <a:xfrm>
                <a:off x="1828800" y="0"/>
                <a:ext cx="457200" cy="4572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22158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6E5F3-6D2F-4CAA-9096-3B988B020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DOT TALK B</a:t>
            </a:r>
            <a:endParaRPr lang="en-US" sz="2800" dirty="0">
              <a:highlight>
                <a:srgbClr val="00FF00"/>
              </a:highligh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0B9275A-7392-44CB-88A2-DA2C38C080AD}"/>
              </a:ext>
            </a:extLst>
          </p:cNvPr>
          <p:cNvSpPr/>
          <p:nvPr/>
        </p:nvSpPr>
        <p:spPr>
          <a:xfrm>
            <a:off x="1115984" y="4069670"/>
            <a:ext cx="6958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Without counting one by one, how many dots do you see?</a:t>
            </a:r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FC727CA-719A-47A9-9D15-48442EBCF3AE}"/>
              </a:ext>
            </a:extLst>
          </p:cNvPr>
          <p:cNvSpPr/>
          <p:nvPr/>
        </p:nvSpPr>
        <p:spPr>
          <a:xfrm>
            <a:off x="3175041" y="4747488"/>
            <a:ext cx="28408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How do you see them?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6CA434F-FF28-46A0-A6E7-56C8A5B29DCD}"/>
              </a:ext>
            </a:extLst>
          </p:cNvPr>
          <p:cNvSpPr/>
          <p:nvPr/>
        </p:nvSpPr>
        <p:spPr>
          <a:xfrm>
            <a:off x="1902682" y="5362458"/>
            <a:ext cx="5385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What numerical expressions could we write to describe the total number of dots?</a:t>
            </a:r>
            <a:endParaRPr lang="en-US" dirty="0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260FFE8-FCA7-4C00-868C-FDD72295135D}"/>
              </a:ext>
            </a:extLst>
          </p:cNvPr>
          <p:cNvGrpSpPr/>
          <p:nvPr/>
        </p:nvGrpSpPr>
        <p:grpSpPr>
          <a:xfrm>
            <a:off x="3819552" y="1603719"/>
            <a:ext cx="1188720" cy="2194560"/>
            <a:chOff x="0" y="0"/>
            <a:chExt cx="841248" cy="1641348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00A9C7CC-34F3-4D22-B3CE-4AE5D8C6C300}"/>
                </a:ext>
              </a:extLst>
            </p:cNvPr>
            <p:cNvGrpSpPr/>
            <p:nvPr/>
          </p:nvGrpSpPr>
          <p:grpSpPr>
            <a:xfrm>
              <a:off x="0" y="0"/>
              <a:ext cx="841248" cy="1031748"/>
              <a:chOff x="0" y="0"/>
              <a:chExt cx="841248" cy="1031748"/>
            </a:xfrm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5A570383-DC18-42BB-A71F-561FC49AC9A9}"/>
                  </a:ext>
                </a:extLst>
              </p:cNvPr>
              <p:cNvSpPr/>
              <p:nvPr/>
            </p:nvSpPr>
            <p:spPr>
              <a:xfrm>
                <a:off x="457200" y="0"/>
                <a:ext cx="155448" cy="15544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10A7F4D5-6F7A-4A62-8C72-2DD423605E1A}"/>
                  </a:ext>
                </a:extLst>
              </p:cNvPr>
              <p:cNvSpPr/>
              <p:nvPr/>
            </p:nvSpPr>
            <p:spPr>
              <a:xfrm>
                <a:off x="0" y="0"/>
                <a:ext cx="155448" cy="15544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33E64761-FB2C-4F10-A38B-E5EA2F3CD2C6}"/>
                  </a:ext>
                </a:extLst>
              </p:cNvPr>
              <p:cNvSpPr/>
              <p:nvPr/>
            </p:nvSpPr>
            <p:spPr>
              <a:xfrm>
                <a:off x="228600" y="0"/>
                <a:ext cx="155448" cy="15544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2E288B26-7834-4A89-9A4C-F83B28A92981}"/>
                  </a:ext>
                </a:extLst>
              </p:cNvPr>
              <p:cNvSpPr/>
              <p:nvPr/>
            </p:nvSpPr>
            <p:spPr>
              <a:xfrm>
                <a:off x="685800" y="0"/>
                <a:ext cx="155448" cy="15544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10392F82-2F1C-447E-AEA1-41069D9D79DC}"/>
                  </a:ext>
                </a:extLst>
              </p:cNvPr>
              <p:cNvSpPr/>
              <p:nvPr/>
            </p:nvSpPr>
            <p:spPr>
              <a:xfrm>
                <a:off x="457200" y="295275"/>
                <a:ext cx="154940" cy="15494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3D1A4783-3572-4591-9591-0B0CA7EB3530}"/>
                  </a:ext>
                </a:extLst>
              </p:cNvPr>
              <p:cNvSpPr/>
              <p:nvPr/>
            </p:nvSpPr>
            <p:spPr>
              <a:xfrm>
                <a:off x="228600" y="295275"/>
                <a:ext cx="154940" cy="15494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B972A54B-9F12-450C-8C3C-2C1FDC8F2FF4}"/>
                  </a:ext>
                </a:extLst>
              </p:cNvPr>
              <p:cNvSpPr/>
              <p:nvPr/>
            </p:nvSpPr>
            <p:spPr>
              <a:xfrm>
                <a:off x="685800" y="295275"/>
                <a:ext cx="155448" cy="15544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C0FC5113-62BA-4061-A28A-452696AF1EAC}"/>
                  </a:ext>
                </a:extLst>
              </p:cNvPr>
              <p:cNvSpPr/>
              <p:nvPr/>
            </p:nvSpPr>
            <p:spPr>
              <a:xfrm>
                <a:off x="457200" y="581025"/>
                <a:ext cx="154940" cy="15494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595FB1AB-3A26-4785-84F0-38CD5E7BA9F6}"/>
                  </a:ext>
                </a:extLst>
              </p:cNvPr>
              <p:cNvSpPr/>
              <p:nvPr/>
            </p:nvSpPr>
            <p:spPr>
              <a:xfrm>
                <a:off x="685800" y="581025"/>
                <a:ext cx="155448" cy="15544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0AECFB46-DF3F-4E25-AE87-7684AA0A0BC8}"/>
                  </a:ext>
                </a:extLst>
              </p:cNvPr>
              <p:cNvSpPr/>
              <p:nvPr/>
            </p:nvSpPr>
            <p:spPr>
              <a:xfrm>
                <a:off x="685800" y="876300"/>
                <a:ext cx="155448" cy="15544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93446D96-C58F-4638-A549-6662B2C03432}"/>
                </a:ext>
              </a:extLst>
            </p:cNvPr>
            <p:cNvGrpSpPr/>
            <p:nvPr/>
          </p:nvGrpSpPr>
          <p:grpSpPr>
            <a:xfrm flipH="1" flipV="1">
              <a:off x="0" y="609600"/>
              <a:ext cx="841248" cy="1031748"/>
              <a:chOff x="0" y="0"/>
              <a:chExt cx="841248" cy="1031748"/>
            </a:xfrm>
          </p:grpSpPr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F9508BDD-64D0-42AF-AE63-32BBDCA5A1B4}"/>
                  </a:ext>
                </a:extLst>
              </p:cNvPr>
              <p:cNvSpPr/>
              <p:nvPr/>
            </p:nvSpPr>
            <p:spPr>
              <a:xfrm>
                <a:off x="457200" y="0"/>
                <a:ext cx="155448" cy="15544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7A462E3B-D06C-43DB-B0D0-B4E1EBAB177F}"/>
                  </a:ext>
                </a:extLst>
              </p:cNvPr>
              <p:cNvSpPr/>
              <p:nvPr/>
            </p:nvSpPr>
            <p:spPr>
              <a:xfrm>
                <a:off x="0" y="0"/>
                <a:ext cx="155448" cy="15544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CD062D6B-D9F2-4827-81AE-FF3164F290C8}"/>
                  </a:ext>
                </a:extLst>
              </p:cNvPr>
              <p:cNvSpPr/>
              <p:nvPr/>
            </p:nvSpPr>
            <p:spPr>
              <a:xfrm>
                <a:off x="228600" y="0"/>
                <a:ext cx="155448" cy="15544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AFBE45AD-F586-446A-A9C6-57AD18B7DF51}"/>
                  </a:ext>
                </a:extLst>
              </p:cNvPr>
              <p:cNvSpPr/>
              <p:nvPr/>
            </p:nvSpPr>
            <p:spPr>
              <a:xfrm>
                <a:off x="685800" y="0"/>
                <a:ext cx="155448" cy="15544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157A4A91-C75B-4867-873B-81E76AA71C81}"/>
                  </a:ext>
                </a:extLst>
              </p:cNvPr>
              <p:cNvSpPr/>
              <p:nvPr/>
            </p:nvSpPr>
            <p:spPr>
              <a:xfrm>
                <a:off x="457200" y="295275"/>
                <a:ext cx="154940" cy="15494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2BB44440-FE38-4A25-9963-27074070E694}"/>
                  </a:ext>
                </a:extLst>
              </p:cNvPr>
              <p:cNvSpPr/>
              <p:nvPr/>
            </p:nvSpPr>
            <p:spPr>
              <a:xfrm>
                <a:off x="228600" y="295275"/>
                <a:ext cx="154940" cy="15494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DBCE4C78-F67C-4920-9672-0EB65EEBF48D}"/>
                  </a:ext>
                </a:extLst>
              </p:cNvPr>
              <p:cNvSpPr/>
              <p:nvPr/>
            </p:nvSpPr>
            <p:spPr>
              <a:xfrm>
                <a:off x="685800" y="295275"/>
                <a:ext cx="155448" cy="15544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BFF0362A-FA8F-434E-9368-F7C85B308EEA}"/>
                  </a:ext>
                </a:extLst>
              </p:cNvPr>
              <p:cNvSpPr/>
              <p:nvPr/>
            </p:nvSpPr>
            <p:spPr>
              <a:xfrm>
                <a:off x="457200" y="581025"/>
                <a:ext cx="154940" cy="15494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A213EEF0-918A-4860-93B4-CA67E9117628}"/>
                  </a:ext>
                </a:extLst>
              </p:cNvPr>
              <p:cNvSpPr/>
              <p:nvPr/>
            </p:nvSpPr>
            <p:spPr>
              <a:xfrm>
                <a:off x="685800" y="581025"/>
                <a:ext cx="155448" cy="15544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858684D3-27D0-42B8-9647-C0A206726265}"/>
                  </a:ext>
                </a:extLst>
              </p:cNvPr>
              <p:cNvSpPr/>
              <p:nvPr/>
            </p:nvSpPr>
            <p:spPr>
              <a:xfrm>
                <a:off x="685800" y="876300"/>
                <a:ext cx="155448" cy="15544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77438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6E5F3-6D2F-4CAA-9096-3B988B020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DOT TALK C</a:t>
            </a:r>
            <a:endParaRPr lang="en-US" sz="2800" dirty="0">
              <a:highlight>
                <a:srgbClr val="00FF00"/>
              </a:highligh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0B9275A-7392-44CB-88A2-DA2C38C080AD}"/>
              </a:ext>
            </a:extLst>
          </p:cNvPr>
          <p:cNvSpPr/>
          <p:nvPr/>
        </p:nvSpPr>
        <p:spPr>
          <a:xfrm>
            <a:off x="1115984" y="4087088"/>
            <a:ext cx="6958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Without counting one by one, how many dots do you see?</a:t>
            </a:r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FC727CA-719A-47A9-9D15-48442EBCF3AE}"/>
              </a:ext>
            </a:extLst>
          </p:cNvPr>
          <p:cNvSpPr/>
          <p:nvPr/>
        </p:nvSpPr>
        <p:spPr>
          <a:xfrm>
            <a:off x="3175041" y="4747488"/>
            <a:ext cx="28408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How do you see them?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6CA434F-FF28-46A0-A6E7-56C8A5B29DCD}"/>
              </a:ext>
            </a:extLst>
          </p:cNvPr>
          <p:cNvSpPr/>
          <p:nvPr/>
        </p:nvSpPr>
        <p:spPr>
          <a:xfrm>
            <a:off x="1902682" y="5362458"/>
            <a:ext cx="5385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What numerical expressions could we write to describe the total number of dots?</a:t>
            </a:r>
            <a:endParaRPr lang="en-US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659C6F8-B8E2-42DC-812D-CC54B7D57789}"/>
              </a:ext>
            </a:extLst>
          </p:cNvPr>
          <p:cNvGrpSpPr/>
          <p:nvPr/>
        </p:nvGrpSpPr>
        <p:grpSpPr>
          <a:xfrm>
            <a:off x="3262304" y="1529197"/>
            <a:ext cx="2286000" cy="2377440"/>
            <a:chOff x="0" y="0"/>
            <a:chExt cx="2362200" cy="2515870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EAF1179C-FD8F-4E6E-ADDE-75D2622843B1}"/>
                </a:ext>
              </a:extLst>
            </p:cNvPr>
            <p:cNvGrpSpPr/>
            <p:nvPr/>
          </p:nvGrpSpPr>
          <p:grpSpPr>
            <a:xfrm>
              <a:off x="714375" y="0"/>
              <a:ext cx="914400" cy="229906"/>
              <a:chOff x="0" y="0"/>
              <a:chExt cx="914400" cy="229906"/>
            </a:xfrm>
          </p:grpSpPr>
          <p:sp>
            <p:nvSpPr>
              <p:cNvPr id="72" name="Oval 71">
                <a:extLst>
                  <a:ext uri="{FF2B5EF4-FFF2-40B4-BE49-F238E27FC236}">
                    <a16:creationId xmlns:a16="http://schemas.microsoft.com/office/drawing/2014/main" id="{6161C42B-4C97-4282-9775-C460D1075FA7}"/>
                  </a:ext>
                </a:extLst>
              </p:cNvPr>
              <p:cNvSpPr/>
              <p:nvPr/>
            </p:nvSpPr>
            <p:spPr>
              <a:xfrm>
                <a:off x="0" y="0"/>
                <a:ext cx="228600" cy="229906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5A9CEBC6-ABC3-489C-8A56-D3508EE96376}"/>
                  </a:ext>
                </a:extLst>
              </p:cNvPr>
              <p:cNvSpPr/>
              <p:nvPr/>
            </p:nvSpPr>
            <p:spPr>
              <a:xfrm>
                <a:off x="342900" y="0"/>
                <a:ext cx="228600" cy="229906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4A9B3D82-EF51-4525-9E93-38AE58C4ED36}"/>
                  </a:ext>
                </a:extLst>
              </p:cNvPr>
              <p:cNvSpPr/>
              <p:nvPr/>
            </p:nvSpPr>
            <p:spPr>
              <a:xfrm>
                <a:off x="685800" y="0"/>
                <a:ext cx="228600" cy="22987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50E7BAE5-2D5E-4177-BCA5-9E42E71D3980}"/>
                </a:ext>
              </a:extLst>
            </p:cNvPr>
            <p:cNvGrpSpPr/>
            <p:nvPr/>
          </p:nvGrpSpPr>
          <p:grpSpPr>
            <a:xfrm>
              <a:off x="714375" y="381000"/>
              <a:ext cx="914400" cy="229906"/>
              <a:chOff x="0" y="0"/>
              <a:chExt cx="914400" cy="229906"/>
            </a:xfrm>
          </p:grpSpPr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64B82768-72D1-4252-9A38-67DDD6F1EBA9}"/>
                  </a:ext>
                </a:extLst>
              </p:cNvPr>
              <p:cNvSpPr/>
              <p:nvPr/>
            </p:nvSpPr>
            <p:spPr>
              <a:xfrm>
                <a:off x="0" y="0"/>
                <a:ext cx="228600" cy="229906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6AE846BB-E231-425E-B75B-AD1CDEFC0423}"/>
                  </a:ext>
                </a:extLst>
              </p:cNvPr>
              <p:cNvSpPr/>
              <p:nvPr/>
            </p:nvSpPr>
            <p:spPr>
              <a:xfrm>
                <a:off x="342900" y="0"/>
                <a:ext cx="228600" cy="229906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id="{ADB99150-1C4D-47A2-91CC-4C723B1310E4}"/>
                  </a:ext>
                </a:extLst>
              </p:cNvPr>
              <p:cNvSpPr/>
              <p:nvPr/>
            </p:nvSpPr>
            <p:spPr>
              <a:xfrm>
                <a:off x="685800" y="0"/>
                <a:ext cx="228600" cy="22987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B9E6A785-D053-4EF1-9A92-EC59B1F5F0AA}"/>
                </a:ext>
              </a:extLst>
            </p:cNvPr>
            <p:cNvSpPr/>
            <p:nvPr/>
          </p:nvSpPr>
          <p:spPr>
            <a:xfrm>
              <a:off x="714375" y="762000"/>
              <a:ext cx="228600" cy="22987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258AF170-BFE3-4131-BE6C-418A52AB24B0}"/>
                </a:ext>
              </a:extLst>
            </p:cNvPr>
            <p:cNvSpPr/>
            <p:nvPr/>
          </p:nvSpPr>
          <p:spPr>
            <a:xfrm>
              <a:off x="1057275" y="762000"/>
              <a:ext cx="228600" cy="22987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F466654-E870-4A6D-86F8-0DA8E3CDF7D6}"/>
                </a:ext>
              </a:extLst>
            </p:cNvPr>
            <p:cNvSpPr/>
            <p:nvPr/>
          </p:nvSpPr>
          <p:spPr>
            <a:xfrm>
              <a:off x="1400175" y="762000"/>
              <a:ext cx="228600" cy="229834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CD65211B-DF8D-418E-BBC4-78206F70D29C}"/>
                </a:ext>
              </a:extLst>
            </p:cNvPr>
            <p:cNvGrpSpPr/>
            <p:nvPr/>
          </p:nvGrpSpPr>
          <p:grpSpPr>
            <a:xfrm>
              <a:off x="714375" y="1143000"/>
              <a:ext cx="914400" cy="229906"/>
              <a:chOff x="0" y="0"/>
              <a:chExt cx="914400" cy="229906"/>
            </a:xfrm>
          </p:grpSpPr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A5008FEA-3269-454A-8FC1-7539CA89F09F}"/>
                  </a:ext>
                </a:extLst>
              </p:cNvPr>
              <p:cNvSpPr/>
              <p:nvPr/>
            </p:nvSpPr>
            <p:spPr>
              <a:xfrm>
                <a:off x="0" y="0"/>
                <a:ext cx="228600" cy="229906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39D9DEE0-1E6E-46EA-9C13-9D0DE861CB7B}"/>
                  </a:ext>
                </a:extLst>
              </p:cNvPr>
              <p:cNvSpPr/>
              <p:nvPr/>
            </p:nvSpPr>
            <p:spPr>
              <a:xfrm>
                <a:off x="342900" y="0"/>
                <a:ext cx="228600" cy="229906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CB255038-FFE6-4B8B-B0FB-D377B0893CBD}"/>
                  </a:ext>
                </a:extLst>
              </p:cNvPr>
              <p:cNvSpPr/>
              <p:nvPr/>
            </p:nvSpPr>
            <p:spPr>
              <a:xfrm>
                <a:off x="685800" y="0"/>
                <a:ext cx="228600" cy="22987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7D35C0BB-0498-40D1-9008-8582F7A515EE}"/>
                </a:ext>
              </a:extLst>
            </p:cNvPr>
            <p:cNvGrpSpPr/>
            <p:nvPr/>
          </p:nvGrpSpPr>
          <p:grpSpPr>
            <a:xfrm>
              <a:off x="714375" y="1524000"/>
              <a:ext cx="914400" cy="229870"/>
              <a:chOff x="0" y="0"/>
              <a:chExt cx="914400" cy="229906"/>
            </a:xfrm>
          </p:grpSpPr>
          <p:sp>
            <p:nvSpPr>
              <p:cNvPr id="63" name="Oval 62">
                <a:extLst>
                  <a:ext uri="{FF2B5EF4-FFF2-40B4-BE49-F238E27FC236}">
                    <a16:creationId xmlns:a16="http://schemas.microsoft.com/office/drawing/2014/main" id="{55FB285E-1544-4897-BE4F-AB78603CF53E}"/>
                  </a:ext>
                </a:extLst>
              </p:cNvPr>
              <p:cNvSpPr/>
              <p:nvPr/>
            </p:nvSpPr>
            <p:spPr>
              <a:xfrm>
                <a:off x="0" y="0"/>
                <a:ext cx="228600" cy="229906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C3977000-68AB-4BD2-A935-CDC2592289E1}"/>
                  </a:ext>
                </a:extLst>
              </p:cNvPr>
              <p:cNvSpPr/>
              <p:nvPr/>
            </p:nvSpPr>
            <p:spPr>
              <a:xfrm>
                <a:off x="342900" y="0"/>
                <a:ext cx="228600" cy="229906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EAD856C4-A6DE-4381-B6D8-7C5F1C1C46AF}"/>
                  </a:ext>
                </a:extLst>
              </p:cNvPr>
              <p:cNvSpPr/>
              <p:nvPr/>
            </p:nvSpPr>
            <p:spPr>
              <a:xfrm>
                <a:off x="685800" y="0"/>
                <a:ext cx="228600" cy="22987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F165705F-E337-4F99-8B78-8C46BB1099BF}"/>
                </a:ext>
              </a:extLst>
            </p:cNvPr>
            <p:cNvGrpSpPr/>
            <p:nvPr/>
          </p:nvGrpSpPr>
          <p:grpSpPr>
            <a:xfrm>
              <a:off x="714375" y="1905000"/>
              <a:ext cx="914400" cy="229870"/>
              <a:chOff x="0" y="0"/>
              <a:chExt cx="914400" cy="229906"/>
            </a:xfrm>
          </p:grpSpPr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74AC648E-B5BA-4C66-8A78-60D95651FA83}"/>
                  </a:ext>
                </a:extLst>
              </p:cNvPr>
              <p:cNvSpPr/>
              <p:nvPr/>
            </p:nvSpPr>
            <p:spPr>
              <a:xfrm>
                <a:off x="0" y="0"/>
                <a:ext cx="228600" cy="229906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AC7E5441-3A98-4A58-BCAE-309C1A7F9BBB}"/>
                  </a:ext>
                </a:extLst>
              </p:cNvPr>
              <p:cNvSpPr/>
              <p:nvPr/>
            </p:nvSpPr>
            <p:spPr>
              <a:xfrm>
                <a:off x="342900" y="0"/>
                <a:ext cx="228600" cy="229906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62" name="Oval 61">
                <a:extLst>
                  <a:ext uri="{FF2B5EF4-FFF2-40B4-BE49-F238E27FC236}">
                    <a16:creationId xmlns:a16="http://schemas.microsoft.com/office/drawing/2014/main" id="{A6920807-BDC8-47A9-85CF-77B91FC5D29F}"/>
                  </a:ext>
                </a:extLst>
              </p:cNvPr>
              <p:cNvSpPr/>
              <p:nvPr/>
            </p:nvSpPr>
            <p:spPr>
              <a:xfrm>
                <a:off x="685800" y="0"/>
                <a:ext cx="228600" cy="22987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B6CC58A2-58A0-420B-84D3-4E4548D7CCE8}"/>
                </a:ext>
              </a:extLst>
            </p:cNvPr>
            <p:cNvGrpSpPr/>
            <p:nvPr/>
          </p:nvGrpSpPr>
          <p:grpSpPr>
            <a:xfrm>
              <a:off x="714375" y="2286000"/>
              <a:ext cx="914400" cy="229870"/>
              <a:chOff x="0" y="0"/>
              <a:chExt cx="914400" cy="229906"/>
            </a:xfrm>
          </p:grpSpPr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4EA817D7-2499-42DB-A6B3-E8FE5CFBF01A}"/>
                  </a:ext>
                </a:extLst>
              </p:cNvPr>
              <p:cNvSpPr/>
              <p:nvPr/>
            </p:nvSpPr>
            <p:spPr>
              <a:xfrm>
                <a:off x="0" y="0"/>
                <a:ext cx="228600" cy="229906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0F6AC521-ACF2-4BF6-89E5-B612E1526C14}"/>
                  </a:ext>
                </a:extLst>
              </p:cNvPr>
              <p:cNvSpPr/>
              <p:nvPr/>
            </p:nvSpPr>
            <p:spPr>
              <a:xfrm>
                <a:off x="342900" y="0"/>
                <a:ext cx="228600" cy="229906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F0599CA0-3CCF-4325-AE87-B9A80AA61D89}"/>
                  </a:ext>
                </a:extLst>
              </p:cNvPr>
              <p:cNvSpPr/>
              <p:nvPr/>
            </p:nvSpPr>
            <p:spPr>
              <a:xfrm>
                <a:off x="685800" y="0"/>
                <a:ext cx="228600" cy="22987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23CCF666-390C-4113-9383-0964D5CE30F5}"/>
                </a:ext>
              </a:extLst>
            </p:cNvPr>
            <p:cNvGrpSpPr/>
            <p:nvPr/>
          </p:nvGrpSpPr>
          <p:grpSpPr>
            <a:xfrm>
              <a:off x="0" y="762000"/>
              <a:ext cx="571500" cy="991870"/>
              <a:chOff x="0" y="0"/>
              <a:chExt cx="571500" cy="991870"/>
            </a:xfrm>
          </p:grpSpPr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97E9DD33-2151-45E8-A986-C91CEFC0E089}"/>
                  </a:ext>
                </a:extLst>
              </p:cNvPr>
              <p:cNvSpPr/>
              <p:nvPr/>
            </p:nvSpPr>
            <p:spPr>
              <a:xfrm>
                <a:off x="0" y="0"/>
                <a:ext cx="228600" cy="22987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E7EA448F-0730-446B-B630-A1851F2E29C5}"/>
                  </a:ext>
                </a:extLst>
              </p:cNvPr>
              <p:cNvSpPr/>
              <p:nvPr/>
            </p:nvSpPr>
            <p:spPr>
              <a:xfrm>
                <a:off x="342900" y="0"/>
                <a:ext cx="228600" cy="229235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FBEA0679-C7FA-4549-AB2B-4F81D263C32C}"/>
                  </a:ext>
                </a:extLst>
              </p:cNvPr>
              <p:cNvSpPr/>
              <p:nvPr/>
            </p:nvSpPr>
            <p:spPr>
              <a:xfrm>
                <a:off x="0" y="381000"/>
                <a:ext cx="228600" cy="22987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08478D4D-0B1A-4DDD-8773-3506A3F8DB96}"/>
                  </a:ext>
                </a:extLst>
              </p:cNvPr>
              <p:cNvSpPr/>
              <p:nvPr/>
            </p:nvSpPr>
            <p:spPr>
              <a:xfrm>
                <a:off x="342900" y="381000"/>
                <a:ext cx="228600" cy="229235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9C5D2B7D-1FFC-4CCA-8222-EE9C98C59F12}"/>
                  </a:ext>
                </a:extLst>
              </p:cNvPr>
              <p:cNvSpPr/>
              <p:nvPr/>
            </p:nvSpPr>
            <p:spPr>
              <a:xfrm>
                <a:off x="0" y="762000"/>
                <a:ext cx="228600" cy="22987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A2578508-EC5B-46A6-BE7A-6D4862805AA0}"/>
                  </a:ext>
                </a:extLst>
              </p:cNvPr>
              <p:cNvSpPr/>
              <p:nvPr/>
            </p:nvSpPr>
            <p:spPr>
              <a:xfrm>
                <a:off x="342900" y="762000"/>
                <a:ext cx="228600" cy="229235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5750E845-8A11-43A7-A9F6-671E8BC1A57E}"/>
                </a:ext>
              </a:extLst>
            </p:cNvPr>
            <p:cNvGrpSpPr/>
            <p:nvPr/>
          </p:nvGrpSpPr>
          <p:grpSpPr>
            <a:xfrm>
              <a:off x="1790700" y="762000"/>
              <a:ext cx="571500" cy="991870"/>
              <a:chOff x="0" y="0"/>
              <a:chExt cx="571500" cy="991870"/>
            </a:xfrm>
          </p:grpSpPr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F3D2F9F7-668C-4E58-90DD-63CE4D9AD615}"/>
                  </a:ext>
                </a:extLst>
              </p:cNvPr>
              <p:cNvSpPr/>
              <p:nvPr/>
            </p:nvSpPr>
            <p:spPr>
              <a:xfrm>
                <a:off x="0" y="0"/>
                <a:ext cx="228600" cy="22987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F1FB1B75-58AC-4F22-B1E6-63BAD5BF72CE}"/>
                  </a:ext>
                </a:extLst>
              </p:cNvPr>
              <p:cNvSpPr/>
              <p:nvPr/>
            </p:nvSpPr>
            <p:spPr>
              <a:xfrm>
                <a:off x="342900" y="0"/>
                <a:ext cx="228600" cy="229235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DD14AE16-6A4C-471B-80E1-3E02E0D03B6E}"/>
                  </a:ext>
                </a:extLst>
              </p:cNvPr>
              <p:cNvSpPr/>
              <p:nvPr/>
            </p:nvSpPr>
            <p:spPr>
              <a:xfrm>
                <a:off x="0" y="381000"/>
                <a:ext cx="228600" cy="22987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38AE9C73-3074-4DB3-83F9-29055AF5E4D2}"/>
                  </a:ext>
                </a:extLst>
              </p:cNvPr>
              <p:cNvSpPr/>
              <p:nvPr/>
            </p:nvSpPr>
            <p:spPr>
              <a:xfrm>
                <a:off x="342900" y="381000"/>
                <a:ext cx="228600" cy="229235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61D7D6A8-A85A-46AF-892E-8947AC663B6E}"/>
                  </a:ext>
                </a:extLst>
              </p:cNvPr>
              <p:cNvSpPr/>
              <p:nvPr/>
            </p:nvSpPr>
            <p:spPr>
              <a:xfrm>
                <a:off x="0" y="762000"/>
                <a:ext cx="228600" cy="22987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6CD29E42-9917-4A7B-896F-D8700FBE1420}"/>
                  </a:ext>
                </a:extLst>
              </p:cNvPr>
              <p:cNvSpPr/>
              <p:nvPr/>
            </p:nvSpPr>
            <p:spPr>
              <a:xfrm>
                <a:off x="342900" y="762000"/>
                <a:ext cx="228600" cy="229235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32940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6E5F3-6D2F-4CAA-9096-3B988B020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GRAPH TALK A</a:t>
            </a:r>
            <a:endParaRPr lang="en-US" sz="2800" dirty="0">
              <a:highlight>
                <a:srgbClr val="00FF00"/>
              </a:highligh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0B9275A-7392-44CB-88A2-DA2C38C080AD}"/>
              </a:ext>
            </a:extLst>
          </p:cNvPr>
          <p:cNvSpPr/>
          <p:nvPr/>
        </p:nvSpPr>
        <p:spPr>
          <a:xfrm>
            <a:off x="1468409" y="4088611"/>
            <a:ext cx="25651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What do you notice?</a:t>
            </a:r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CB36FD1-9E4C-42DA-A60F-91BFEAF3E6CD}"/>
              </a:ext>
            </a:extLst>
          </p:cNvPr>
          <p:cNvSpPr/>
          <p:nvPr/>
        </p:nvSpPr>
        <p:spPr>
          <a:xfrm>
            <a:off x="4909835" y="4088611"/>
            <a:ext cx="27206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What do you wonder?</a:t>
            </a: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CF1C027-2BAD-457B-B534-F09A5E566C9A}"/>
              </a:ext>
            </a:extLst>
          </p:cNvPr>
          <p:cNvSpPr/>
          <p:nvPr/>
        </p:nvSpPr>
        <p:spPr>
          <a:xfrm>
            <a:off x="2750972" y="4603456"/>
            <a:ext cx="3130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What is the graph about?</a:t>
            </a:r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E085A21-03D6-41AD-B556-092114682F4E}"/>
              </a:ext>
            </a:extLst>
          </p:cNvPr>
          <p:cNvSpPr/>
          <p:nvPr/>
        </p:nvSpPr>
        <p:spPr>
          <a:xfrm>
            <a:off x="1407946" y="5141971"/>
            <a:ext cx="64924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Do you think someone might be misled by this graph?</a:t>
            </a:r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89CEA34-3D5D-4FA0-A941-1B16F7668DE6}"/>
              </a:ext>
            </a:extLst>
          </p:cNvPr>
          <p:cNvSpPr/>
          <p:nvPr/>
        </p:nvSpPr>
        <p:spPr>
          <a:xfrm>
            <a:off x="1222799" y="5732292"/>
            <a:ext cx="6862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What prediction(s) could you make based on this graph?</a:t>
            </a: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A291AE1-E5D3-47F0-8612-EC1D48385C38}"/>
              </a:ext>
            </a:extLst>
          </p:cNvPr>
          <p:cNvGrpSpPr/>
          <p:nvPr/>
        </p:nvGrpSpPr>
        <p:grpSpPr>
          <a:xfrm>
            <a:off x="2470448" y="977232"/>
            <a:ext cx="3679115" cy="3108960"/>
            <a:chOff x="2470448" y="977232"/>
            <a:chExt cx="3679115" cy="310896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6611C38B-5C42-4645-812C-3CB51F36E8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70448" y="977232"/>
              <a:ext cx="3679115" cy="3108960"/>
            </a:xfrm>
            <a:prstGeom prst="rect">
              <a:avLst/>
            </a:prstGeom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BD3B756C-1040-422B-8A22-A537EF071580}"/>
                </a:ext>
              </a:extLst>
            </p:cNvPr>
            <p:cNvSpPr/>
            <p:nvPr/>
          </p:nvSpPr>
          <p:spPr>
            <a:xfrm>
              <a:off x="4033535" y="977232"/>
              <a:ext cx="1016930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00138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6E5F3-6D2F-4CAA-9096-3B988B020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GRAPH TALK B</a:t>
            </a:r>
            <a:endParaRPr lang="en-US" sz="2800" dirty="0">
              <a:highlight>
                <a:srgbClr val="00FF00"/>
              </a:highligh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0B9275A-7392-44CB-88A2-DA2C38C080AD}"/>
              </a:ext>
            </a:extLst>
          </p:cNvPr>
          <p:cNvSpPr/>
          <p:nvPr/>
        </p:nvSpPr>
        <p:spPr>
          <a:xfrm>
            <a:off x="1468409" y="4112478"/>
            <a:ext cx="25651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What do you notice?</a:t>
            </a:r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CB36FD1-9E4C-42DA-A60F-91BFEAF3E6CD}"/>
              </a:ext>
            </a:extLst>
          </p:cNvPr>
          <p:cNvSpPr/>
          <p:nvPr/>
        </p:nvSpPr>
        <p:spPr>
          <a:xfrm>
            <a:off x="4909835" y="4112478"/>
            <a:ext cx="27206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What do you wonder?</a:t>
            </a: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F7FC6E3-DEB5-4F29-9422-0BD3605C5AF5}"/>
              </a:ext>
            </a:extLst>
          </p:cNvPr>
          <p:cNvGrpSpPr/>
          <p:nvPr/>
        </p:nvGrpSpPr>
        <p:grpSpPr>
          <a:xfrm>
            <a:off x="1843434" y="4623137"/>
            <a:ext cx="5892619" cy="765663"/>
            <a:chOff x="1843434" y="4402074"/>
            <a:chExt cx="5892619" cy="765663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CF1C027-2BAD-457B-B534-F09A5E566C9A}"/>
                </a:ext>
              </a:extLst>
            </p:cNvPr>
            <p:cNvSpPr/>
            <p:nvPr/>
          </p:nvSpPr>
          <p:spPr>
            <a:xfrm>
              <a:off x="2590199" y="4402074"/>
              <a:ext cx="397095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>
                  <a:solidFill>
                    <a:srgbClr val="0000FF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What could this graph be about?</a:t>
              </a:r>
              <a:endParaRPr lang="en-US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2578C0C4-8CA6-4F8E-8E3B-DA1C79D5BC5C}"/>
                </a:ext>
              </a:extLst>
            </p:cNvPr>
            <p:cNvSpPr/>
            <p:nvPr/>
          </p:nvSpPr>
          <p:spPr>
            <a:xfrm>
              <a:off x="1843434" y="4798405"/>
              <a:ext cx="5892619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i="1" dirty="0">
                  <a:solidFill>
                    <a:srgbClr val="0000FF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What could be a reasonable title and axis labels?</a:t>
              </a:r>
              <a:endParaRPr lang="en-US" dirty="0"/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9E085A21-03D6-41AD-B556-092114682F4E}"/>
              </a:ext>
            </a:extLst>
          </p:cNvPr>
          <p:cNvSpPr/>
          <p:nvPr/>
        </p:nvSpPr>
        <p:spPr>
          <a:xfrm>
            <a:off x="1722502" y="5585067"/>
            <a:ext cx="5698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What could this graph definitely NOT be about?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1F000D-00CA-417D-B187-71E502A62302}"/>
              </a:ext>
            </a:extLst>
          </p:cNvPr>
          <p:cNvGrpSpPr/>
          <p:nvPr/>
        </p:nvGrpSpPr>
        <p:grpSpPr>
          <a:xfrm>
            <a:off x="3092353" y="969811"/>
            <a:ext cx="2858814" cy="2926080"/>
            <a:chOff x="3092353" y="969811"/>
            <a:chExt cx="2858814" cy="292608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6168A08-F92E-469C-B74B-B8447E9082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92353" y="969811"/>
              <a:ext cx="2858814" cy="2926080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38C5751-1181-4B48-A923-099AC383E83A}"/>
                </a:ext>
              </a:extLst>
            </p:cNvPr>
            <p:cNvSpPr/>
            <p:nvPr/>
          </p:nvSpPr>
          <p:spPr>
            <a:xfrm>
              <a:off x="4033535" y="969811"/>
              <a:ext cx="1293377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13961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7" grpId="0"/>
    </p:bldLst>
  </p:timing>
</p:sld>
</file>

<file path=ppt/theme/theme1.xml><?xml version="1.0" encoding="utf-8"?>
<a:theme xmlns:a="http://schemas.openxmlformats.org/drawingml/2006/main" name="MathLinks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T Template" id="{3D203DAC-2682-6E4C-ABC0-360887DE3F9B}" vid="{D198DB34-55EC-374E-8D0C-97240D7B9A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6-3.1a Paint Mixtures</Template>
  <TotalTime>928</TotalTime>
  <Words>190</Words>
  <Application>Microsoft Macintosh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Verdana</vt:lpstr>
      <vt:lpstr>MathLinks Template</vt:lpstr>
      <vt:lpstr>DOT TALK A</vt:lpstr>
      <vt:lpstr>DOT TALK B</vt:lpstr>
      <vt:lpstr>DOT TALK C</vt:lpstr>
      <vt:lpstr>GRAPH TALK A</vt:lpstr>
      <vt:lpstr>GRAPH TALK B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PAINT MIXTURES</dc:title>
  <dc:creator>Shelley Kriegler</dc:creator>
  <cp:lastModifiedBy>Theresa Lee</cp:lastModifiedBy>
  <cp:revision>98</cp:revision>
  <dcterms:created xsi:type="dcterms:W3CDTF">2019-04-07T15:54:17Z</dcterms:created>
  <dcterms:modified xsi:type="dcterms:W3CDTF">2024-10-16T16:12:07Z</dcterms:modified>
</cp:coreProperties>
</file>