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3"/>
  </p:notesMasterIdLst>
  <p:sldIdLst>
    <p:sldId id="257" r:id="rId2"/>
    <p:sldId id="258" r:id="rId3"/>
    <p:sldId id="283" r:id="rId4"/>
    <p:sldId id="259" r:id="rId5"/>
    <p:sldId id="284" r:id="rId6"/>
    <p:sldId id="260" r:id="rId7"/>
    <p:sldId id="285" r:id="rId8"/>
    <p:sldId id="261" r:id="rId9"/>
    <p:sldId id="286" r:id="rId10"/>
    <p:sldId id="262" r:id="rId11"/>
    <p:sldId id="287" r:id="rId12"/>
    <p:sldId id="263" r:id="rId13"/>
    <p:sldId id="288" r:id="rId14"/>
    <p:sldId id="264" r:id="rId15"/>
    <p:sldId id="289" r:id="rId16"/>
    <p:sldId id="265" r:id="rId17"/>
    <p:sldId id="290" r:id="rId18"/>
    <p:sldId id="266" r:id="rId19"/>
    <p:sldId id="291" r:id="rId20"/>
    <p:sldId id="267" r:id="rId21"/>
    <p:sldId id="292" r:id="rId22"/>
    <p:sldId id="268" r:id="rId23"/>
    <p:sldId id="293" r:id="rId24"/>
    <p:sldId id="269" r:id="rId25"/>
    <p:sldId id="294" r:id="rId26"/>
    <p:sldId id="308" r:id="rId27"/>
    <p:sldId id="309" r:id="rId28"/>
    <p:sldId id="270" r:id="rId29"/>
    <p:sldId id="295" r:id="rId30"/>
    <p:sldId id="272" r:id="rId31"/>
    <p:sldId id="297" r:id="rId32"/>
    <p:sldId id="273" r:id="rId33"/>
    <p:sldId id="298" r:id="rId34"/>
    <p:sldId id="274" r:id="rId35"/>
    <p:sldId id="299" r:id="rId36"/>
    <p:sldId id="275" r:id="rId37"/>
    <p:sldId id="300" r:id="rId38"/>
    <p:sldId id="276" r:id="rId39"/>
    <p:sldId id="301" r:id="rId40"/>
    <p:sldId id="277" r:id="rId41"/>
    <p:sldId id="302" r:id="rId42"/>
    <p:sldId id="278" r:id="rId43"/>
    <p:sldId id="303" r:id="rId44"/>
    <p:sldId id="279" r:id="rId45"/>
    <p:sldId id="304" r:id="rId46"/>
    <p:sldId id="280" r:id="rId47"/>
    <p:sldId id="305" r:id="rId48"/>
    <p:sldId id="281" r:id="rId49"/>
    <p:sldId id="306" r:id="rId50"/>
    <p:sldId id="282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E7321-CEF1-4985-93D9-96950314065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14E0-CDFB-44BE-9753-BE8821D87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C2561-104B-406A-BBC8-C34673D0CB7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8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Butterfly,</a:t>
            </a:r>
            <a:r>
              <a:rPr lang="en-US" baseline="0" dirty="0"/>
              <a:t> Backstroke, Breaststroke, Freestyle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37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</a:rPr>
              <a:t>Moses Fleetwood Walker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7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18037-C85A-4065-AD15-35979FB812F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663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92ADD-AF73-4D95-AD04-D0B8107C521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Pythagoras</a:t>
            </a:r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1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3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1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9BF4D-D3A4-416D-ADB7-FA29990051D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1116698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91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0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D2FA9-A1CD-43B5-880E-FC685979778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300 (million)</a:t>
            </a:r>
          </a:p>
        </p:txBody>
      </p:sp>
    </p:spTree>
    <p:extLst>
      <p:ext uri="{BB962C8B-B14F-4D97-AF65-F5344CB8AC3E}">
        <p14:creationId xmlns:p14="http://schemas.microsoft.com/office/powerpoint/2010/main" val="277008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1945.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92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AC7DA-E3BE-4C3F-B10C-681EF36AC7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1912</a:t>
            </a:r>
          </a:p>
        </p:txBody>
      </p:sp>
    </p:spTree>
    <p:extLst>
      <p:ext uri="{BB962C8B-B14F-4D97-AF65-F5344CB8AC3E}">
        <p14:creationId xmlns:p14="http://schemas.microsoft.com/office/powerpoint/2010/main" val="3568877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Green,</a:t>
            </a:r>
            <a:r>
              <a:rPr lang="en-US" baseline="0" dirty="0"/>
              <a:t> Orange, Violet (Purple)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68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Vincent van Gogh.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3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Lion 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8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Athena.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5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Red, orange, yellow, green, blue, indigo, and violet.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Tsunami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8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40-50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Femur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34D84-9D18-4B22-B39E-8358564320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26 miles</a:t>
            </a:r>
          </a:p>
        </p:txBody>
      </p:sp>
    </p:spTree>
    <p:extLst>
      <p:ext uri="{BB962C8B-B14F-4D97-AF65-F5344CB8AC3E}">
        <p14:creationId xmlns:p14="http://schemas.microsoft.com/office/powerpoint/2010/main" val="292899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AEE9A-D2DC-43DF-AC63-AA3BE3C23A5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90 feet</a:t>
            </a:r>
          </a:p>
        </p:txBody>
      </p:sp>
    </p:spTree>
    <p:extLst>
      <p:ext uri="{BB962C8B-B14F-4D97-AF65-F5344CB8AC3E}">
        <p14:creationId xmlns:p14="http://schemas.microsoft.com/office/powerpoint/2010/main" val="147207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64E87-EB53-4401-8931-3C115818DBA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10 feet</a:t>
            </a:r>
          </a:p>
        </p:txBody>
      </p:sp>
    </p:spTree>
    <p:extLst>
      <p:ext uri="{BB962C8B-B14F-4D97-AF65-F5344CB8AC3E}">
        <p14:creationId xmlns:p14="http://schemas.microsoft.com/office/powerpoint/2010/main" val="375959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6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F53D-AA70-4008-9B2F-EDC49972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3170-7336-4D4D-8236-0731D2B9B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28AA5-AF82-45BC-A96E-6842CD71D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8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18" Type="http://schemas.openxmlformats.org/officeDocument/2006/relationships/slide" Target="slide8.xml"/><Relationship Id="rId26" Type="http://schemas.openxmlformats.org/officeDocument/2006/relationships/slide" Target="slide20.xml"/><Relationship Id="rId3" Type="http://schemas.openxmlformats.org/officeDocument/2006/relationships/slide" Target="slide2.xml"/><Relationship Id="rId21" Type="http://schemas.openxmlformats.org/officeDocument/2006/relationships/slide" Target="slide18.xml"/><Relationship Id="rId7" Type="http://schemas.openxmlformats.org/officeDocument/2006/relationships/slide" Target="slide32.xml"/><Relationship Id="rId12" Type="http://schemas.openxmlformats.org/officeDocument/2006/relationships/slide" Target="slide34.xml"/><Relationship Id="rId17" Type="http://schemas.openxmlformats.org/officeDocument/2006/relationships/slide" Target="slide36.xml"/><Relationship Id="rId25" Type="http://schemas.openxmlformats.org/officeDocument/2006/relationships/slide" Target="slide50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24" Type="http://schemas.openxmlformats.org/officeDocument/2006/relationships/slide" Target="slide30.xml"/><Relationship Id="rId5" Type="http://schemas.openxmlformats.org/officeDocument/2006/relationships/slide" Target="slide42.xml"/><Relationship Id="rId15" Type="http://schemas.openxmlformats.org/officeDocument/2006/relationships/slide" Target="slide46.xml"/><Relationship Id="rId23" Type="http://schemas.openxmlformats.org/officeDocument/2006/relationships/slide" Target="slide10.xml"/><Relationship Id="rId10" Type="http://schemas.openxmlformats.org/officeDocument/2006/relationships/slide" Target="slide44.xml"/><Relationship Id="rId19" Type="http://schemas.openxmlformats.org/officeDocument/2006/relationships/slide" Target="slide28.xml"/><Relationship Id="rId4" Type="http://schemas.openxmlformats.org/officeDocument/2006/relationships/slide" Target="slide22.xml"/><Relationship Id="rId9" Type="http://schemas.openxmlformats.org/officeDocument/2006/relationships/slide" Target="slide24.xml"/><Relationship Id="rId14" Type="http://schemas.openxmlformats.org/officeDocument/2006/relationships/slide" Target="slide26.xml"/><Relationship Id="rId22" Type="http://schemas.openxmlformats.org/officeDocument/2006/relationships/slide" Target="slide38.xml"/><Relationship Id="rId27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33247-anaconda-clipar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baseball-illustratio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galescullar.blogspot.com/2010/11/el-badminton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152998930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vector-images/happy-football-vector-clipart.png.php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45763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football-stadium-playing-field-ad-1428860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35569&amp;picture=szamok-colorful-clip-ar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ixabay.com/en/numbers-numbering-school-kids-set-133652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road-pn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letter-c-lowercase-alphabet-abc-146042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view-image.php?image=97762&amp;picture=&amp;jazyk=CN" TargetMode="External"/><Relationship Id="rId5" Type="http://schemas.openxmlformats.org/officeDocument/2006/relationships/image" Target="../media/image15.jpeg"/><Relationship Id="rId10" Type="http://schemas.openxmlformats.org/officeDocument/2006/relationships/hyperlink" Target="https://www.publicdomainpictures.net/view-image.php?image=154857&amp;picture=kids-abc-letter-b" TargetMode="External"/><Relationship Id="rId4" Type="http://schemas.openxmlformats.org/officeDocument/2006/relationships/hyperlink" Target="https://openclipart.org/detail/79987/effect-letters-alphabet-red-by-binameusl-79987" TargetMode="External"/><Relationship Id="rId9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nl/frankrijk-vlag-afbeeldingen-2292427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195875/american-flag-by-rdevries-195875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pixabay.com/es/alaska-mapa-bandera-estados-unidos-890581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vectors/cartoon-moon-simple-2026643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uncyclomedia.org/wiki/Image:Us_capitol_building_cli_01.sv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giraffe-skin-pattern-design-937622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pyramids-egypt-egyptian-desert-1496253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82048550@N00/2539680703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xabay.com/en/harp-music-musical-instrument-145219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601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golden-statue-of-soldier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pollockheartreduced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159738&amp;picture=gorilla-clipart-illustrazion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public-domain-images/stick-figure-vector-clipart.png.ph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15650" y="530236"/>
            <a:ext cx="5943600" cy="55721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000" b="1">
                <a:latin typeface="Arial Black" panose="020B0A04020102020204" pitchFamily="34" charset="0"/>
              </a:rPr>
              <a:t>SMASH Game 3</a:t>
            </a:r>
            <a:endParaRPr lang="en-US" sz="5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7233" name="Group 6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94774832"/>
              </p:ext>
            </p:extLst>
          </p:nvPr>
        </p:nvGraphicFramePr>
        <p:xfrm>
          <a:off x="1214650" y="1638924"/>
          <a:ext cx="6619808" cy="480783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66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Science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Math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Art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Sports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History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4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5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6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7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8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9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0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1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2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3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4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5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6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7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8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9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0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1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2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3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4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5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6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7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57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does a boa constrictor kill its prey?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reptile, snake&#10;&#10;Description automatically generated">
            <a:extLst>
              <a:ext uri="{FF2B5EF4-FFF2-40B4-BE49-F238E27FC236}">
                <a16:creationId xmlns:a16="http://schemas.microsoft.com/office/drawing/2014/main" id="{C9315E25-C312-7E9E-6A11-8CC6ACB20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34914" y="2625791"/>
            <a:ext cx="5680454" cy="32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0749"/>
            <a:ext cx="7886700" cy="39862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Suffocation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- 100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baseball, who was known as the Sultan of Swat?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9DE73A4-205B-CF94-5D22-92A98DF3C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12431" y="2819399"/>
            <a:ext cx="3051412" cy="30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Babe Ruth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name of the “ball” in Badminton?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4B2CEE1-E7E4-5116-454C-0AAA798C1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25170" y="2704317"/>
            <a:ext cx="3048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Shuttlecock also </a:t>
            </a:r>
            <a:r>
              <a:rPr lang="en-US"/>
              <a:t>known as a Birdie</a:t>
            </a: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3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- 300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Olympian has won the most gold medals?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61EE3749-1FBB-80A9-E517-1B17E13D9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58564" y="2720454"/>
            <a:ext cx="3210574" cy="321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1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8349"/>
            <a:ext cx="7886700" cy="41386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Michael Phelps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football game, the winning team                        scored 23 points.</a:t>
            </a:r>
          </a:p>
          <a:p>
            <a:pPr marL="0" indent="0">
              <a:buNone/>
            </a:pPr>
            <a:r>
              <a:rPr lang="en-US" dirty="0"/>
              <a:t>How many touchdowns (with the extra point) did the winning team make?</a:t>
            </a:r>
          </a:p>
          <a:p>
            <a:pPr marL="0" indent="0">
              <a:buNone/>
            </a:pPr>
            <a:r>
              <a:rPr lang="en-US" dirty="0"/>
              <a:t>How many field goals?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6A54FBE-1789-D878-5429-8D1113C88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62484" y="3657788"/>
            <a:ext cx="3639403" cy="21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2 touch downs (2 x 7 = 14 points) </a:t>
            </a:r>
          </a:p>
          <a:p>
            <a:pPr marL="0" indent="0" algn="ctr">
              <a:buNone/>
            </a:pPr>
            <a:r>
              <a:rPr lang="en-US" dirty="0"/>
              <a:t>and </a:t>
            </a:r>
          </a:p>
          <a:p>
            <a:pPr marL="0" indent="0" algn="ctr">
              <a:buNone/>
            </a:pPr>
            <a:r>
              <a:rPr lang="en-US" dirty="0"/>
              <a:t>3 field goals (3 x 3 = 9 points)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0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name of a scientist who studies living things?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4" name="Action Button: Custom 3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icture containing text, businesscard, clipart, vector graphics&#10;&#10;Description automatically generated">
            <a:extLst>
              <a:ext uri="{FF2B5EF4-FFF2-40B4-BE49-F238E27FC236}">
                <a16:creationId xmlns:a16="http://schemas.microsoft.com/office/drawing/2014/main" id="{B67B5429-A4E4-8B6F-62EB-1B0B919405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56681" y="3008223"/>
            <a:ext cx="4280848" cy="284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0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stadium in the U.S. can seat the greatest number of attendees?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C2F5-B20D-65E1-AACB-12336C7CF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15821" y="2994920"/>
            <a:ext cx="4021540" cy="284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1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6925"/>
            <a:ext cx="7886700" cy="41100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University of Michigan Stadium </a:t>
            </a:r>
          </a:p>
          <a:p>
            <a:pPr marL="0" indent="0" algn="ctr">
              <a:buNone/>
            </a:pPr>
            <a:r>
              <a:rPr lang="en-US" dirty="0"/>
              <a:t>The stadium can seat 109,901 attendees.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9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Math - 100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thousands are equal to 1 million?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8BCE8DA-0B52-9776-0DD9-5A8EEF3F5E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01"/>
          <a:stretch/>
        </p:blipFill>
        <p:spPr>
          <a:xfrm>
            <a:off x="2881952" y="2582535"/>
            <a:ext cx="3380096" cy="33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499"/>
            <a:ext cx="7886700" cy="40814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1,000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6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Math - 200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11139"/>
            <a:ext cx="6858000" cy="770335"/>
          </a:xfrm>
        </p:spPr>
        <p:txBody>
          <a:bodyPr/>
          <a:lstStyle/>
          <a:p>
            <a:pPr>
              <a:buNone/>
            </a:pPr>
            <a:r>
              <a:rPr lang="en-US" dirty="0"/>
              <a:t>What is the smallest composite number?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442176-E03C-B5CB-4DFC-B68A777EB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42950" y="3333237"/>
            <a:ext cx="4158018" cy="187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019299"/>
            <a:ext cx="7886700" cy="41576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4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name of a line that touches a circle at one point?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63CA7308-F924-1EF6-8AC8-294C3ED038DE}"/>
              </a:ext>
            </a:extLst>
          </p:cNvPr>
          <p:cNvSpPr/>
          <p:nvPr/>
        </p:nvSpPr>
        <p:spPr>
          <a:xfrm>
            <a:off x="3589362" y="3129886"/>
            <a:ext cx="2497540" cy="2497540"/>
          </a:xfrm>
          <a:prstGeom prst="ellipse">
            <a:avLst/>
          </a:prstGeom>
          <a:noFill/>
          <a:ln w="28575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E92122-10B2-2EBD-C160-CA89A9FC3629}"/>
              </a:ext>
            </a:extLst>
          </p:cNvPr>
          <p:cNvCxnSpPr/>
          <p:nvPr/>
        </p:nvCxnSpPr>
        <p:spPr>
          <a:xfrm>
            <a:off x="4626590" y="2538484"/>
            <a:ext cx="2338316" cy="1983474"/>
          </a:xfrm>
          <a:prstGeom prst="line">
            <a:avLst/>
          </a:prstGeom>
          <a:ln w="285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913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3099"/>
            <a:ext cx="7886700" cy="42338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Tangent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3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- 400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What is the length of a broken white strip on a</a:t>
            </a:r>
          </a:p>
          <a:p>
            <a:pPr>
              <a:buNone/>
            </a:pPr>
            <a:r>
              <a:rPr lang="en-US" dirty="0"/>
              <a:t>federal highway (in feet)?</a:t>
            </a:r>
          </a:p>
          <a:p>
            <a:pPr>
              <a:buNone/>
            </a:pPr>
            <a:r>
              <a:rPr lang="en-US" sz="2400" dirty="0"/>
              <a:t>	Hint: Sum of the first 3 prime numbers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1D1C79C1-55B5-1195-BCF1-03D5E202C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21546" y="3505657"/>
            <a:ext cx="3142359" cy="264243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709577-F386-DE12-9FA5-01DF17D2489F}"/>
              </a:ext>
            </a:extLst>
          </p:cNvPr>
          <p:cNvCxnSpPr/>
          <p:nvPr/>
        </p:nvCxnSpPr>
        <p:spPr>
          <a:xfrm flipH="1">
            <a:off x="3903261" y="4485564"/>
            <a:ext cx="2861480" cy="8279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85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10 feet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28899"/>
            <a:ext cx="7886700" cy="35480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Biologist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6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Math - 500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 B  C  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different arrangements of these four letters can you make?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162" name="Action Button: Home 161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63" name="Action Button: Custom 162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BF8FAA5E-8C1F-DC32-2913-BCAED7AC1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350297">
            <a:off x="2713000" y="4666963"/>
            <a:ext cx="1552231" cy="160230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1CED2B3-B5F2-ECAB-6B0E-9F9E4D50E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37668" y="3630701"/>
            <a:ext cx="1334611" cy="158078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87D734-B8C8-9A68-0DF4-ED4C4962C1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788851">
            <a:off x="4422976" y="2916776"/>
            <a:ext cx="1442612" cy="165757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B670D55-91E0-15C0-ADF0-1A8E549C72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968653" y="4540121"/>
            <a:ext cx="1538900" cy="15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24 different arrangements 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4 letters.</a:t>
            </a:r>
          </a:p>
          <a:p>
            <a:pPr marL="0" indent="0" algn="ctr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choices for the first letter, 3 choices for the second letter,                           2 choices for the third letter, and 1 choice for the fourth letter:                      4 x 3 x 2 x 1 = 24. </a:t>
            </a:r>
            <a:endParaRPr lang="en-US" sz="2400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4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name of the famous tower in Paris, France?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73425F3-FC4E-8DDF-A699-CF813C0F6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24752" y="2836838"/>
            <a:ext cx="4913194" cy="347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4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1699"/>
            <a:ext cx="7886700" cy="40052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Eiffel Tower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5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- 200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340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6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U.S. purchased Alaska from what country?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6" name="Picture 5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91CB9C08-858F-C489-9116-77B676E8B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33007" y="3122458"/>
            <a:ext cx="3345123" cy="2800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BE7BAA-5181-9886-CE4F-571DBEE374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578334">
            <a:off x="5049768" y="3654370"/>
            <a:ext cx="1278837" cy="112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6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Russia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62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84176"/>
            <a:ext cx="7886700" cy="1325563"/>
          </a:xfrm>
        </p:spPr>
        <p:txBody>
          <a:bodyPr/>
          <a:lstStyle/>
          <a:p>
            <a:pPr eaLnBrk="1" hangingPunct="1"/>
            <a:r>
              <a:rPr lang="en-US" dirty="0"/>
              <a:t>History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was the first person to walk on the moon?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38478E4B-7153-773A-C9B5-1AEEF2044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62225" y="2738694"/>
            <a:ext cx="3661865" cy="36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6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- 300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52649"/>
            <a:ext cx="7886700" cy="40243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Neil Armstrong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0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Greeks are known to have invented which form of government?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0AEB2924-7772-26CC-95FC-87E6A282C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88526" y="3283424"/>
            <a:ext cx="4076291" cy="257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71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6449"/>
            <a:ext cx="7886700" cy="4100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Democracy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2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long-neck animal gives birth while standing up?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8F92730-82A7-C529-4C37-875E6FFB5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52049" y="2984312"/>
            <a:ext cx="4351814" cy="27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90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 - 500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What is the name of the most famous </a:t>
            </a:r>
          </a:p>
          <a:p>
            <a:pPr>
              <a:buNone/>
            </a:pPr>
            <a:r>
              <a:rPr lang="en-US" dirty="0"/>
              <a:t>pyramid in Egypt?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02AB5901-90DB-0BD2-5FC9-DA2B56B41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10938" y="2779501"/>
            <a:ext cx="5081517" cy="269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0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500"/>
            <a:ext cx="7886700" cy="40814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Pyramid of Giza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7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What is the name for art that is written, drawn, or painted on a wall?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9" name="Action Button: Custom 8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graffiti, building, grass, outdoor&#10;&#10;Description automatically generated">
            <a:extLst>
              <a:ext uri="{FF2B5EF4-FFF2-40B4-BE49-F238E27FC236}">
                <a16:creationId xmlns:a16="http://schemas.microsoft.com/office/drawing/2014/main" id="{0A8B95AA-3504-DA17-3C61-FC9D2C767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091" t="33752" r="2513" b="9622"/>
          <a:stretch/>
        </p:blipFill>
        <p:spPr>
          <a:xfrm>
            <a:off x="2174520" y="3180611"/>
            <a:ext cx="4692097" cy="25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25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Graffiti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6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strings on a harp                                            is one less than 12 times the number                               of strings on a violin.</a:t>
            </a:r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strings are on a harp?  </a:t>
            </a:r>
          </a:p>
          <a:p>
            <a:pPr marL="0" indent="0"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5" name="Picture 14" descr="A close-up of a guitar&#10;&#10;Description automatically generated with medium confidence">
            <a:extLst>
              <a:ext uri="{FF2B5EF4-FFF2-40B4-BE49-F238E27FC236}">
                <a16:creationId xmlns:a16="http://schemas.microsoft.com/office/drawing/2014/main" id="{2D75D22B-A509-A419-DAED-7DC02470D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30471" y="3743325"/>
            <a:ext cx="1348285" cy="269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4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harp has 47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strings. 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12 x 4 – 1 = 47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0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Jules Verne wrote a book about Phileas Fogg and his travels in 1873. What is the title of that book?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lamp&#10;&#10;Description automatically generated">
            <a:extLst>
              <a:ext uri="{FF2B5EF4-FFF2-40B4-BE49-F238E27FC236}">
                <a16:creationId xmlns:a16="http://schemas.microsoft.com/office/drawing/2014/main" id="{284C5EF3-B55C-1557-3AAA-35D3E4505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55904" y="3031193"/>
            <a:ext cx="3415893" cy="31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09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</a:t>
            </a:r>
            <a:r>
              <a:rPr lang="en-US" i="1" dirty="0"/>
              <a:t>Around the World in 80 Days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7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two cultures had the greatest influence on art throughout history?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2" name="Picture 11" descr="A picture containing text, sculpture&#10;&#10;Description automatically generated">
            <a:extLst>
              <a:ext uri="{FF2B5EF4-FFF2-40B4-BE49-F238E27FC236}">
                <a16:creationId xmlns:a16="http://schemas.microsoft.com/office/drawing/2014/main" id="{BC95F5FD-9467-AB07-165C-6B0EB234C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77215" y="2779239"/>
            <a:ext cx="3305388" cy="33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7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Greek and Roman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3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5049"/>
            <a:ext cx="7886700" cy="38719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Giraffe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40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is the best known artist of the 20</a:t>
            </a:r>
            <a:r>
              <a:rPr lang="en-US" baseline="30000" dirty="0"/>
              <a:t>th</a:t>
            </a:r>
            <a:r>
              <a:rPr lang="en-US" dirty="0"/>
              <a:t> century who is credited with bringing greater interest to Abstract Impressionism?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D8B8732-30D6-35F4-AE7A-DA5EB6F98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94629" y="3343665"/>
            <a:ext cx="2878541" cy="28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09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Jackson Pollack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6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Are gorillas herbivores, carnivores, or omnivores?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CEF80845-9D54-80AA-448D-1A75A57CF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85035" y="2701625"/>
            <a:ext cx="3305943" cy="321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Herbivores 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4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organ in the human body weighs the least?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D599E98-152D-18EA-AFF8-358B1BCFA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97987" y="2943368"/>
            <a:ext cx="1348026" cy="268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Lung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860</Words>
  <Application>Microsoft Office PowerPoint</Application>
  <PresentationFormat>On-screen Show (4:3)</PresentationFormat>
  <Paragraphs>221</Paragraphs>
  <Slides>51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Office Theme</vt:lpstr>
      <vt:lpstr>SMASH Game 3</vt:lpstr>
      <vt:lpstr>Science - 100</vt:lpstr>
      <vt:lpstr>Science - 100</vt:lpstr>
      <vt:lpstr>Science - 200</vt:lpstr>
      <vt:lpstr>Science - 200</vt:lpstr>
      <vt:lpstr>Science - 300</vt:lpstr>
      <vt:lpstr>Science - 300</vt:lpstr>
      <vt:lpstr>Science - 400</vt:lpstr>
      <vt:lpstr>Science - 400</vt:lpstr>
      <vt:lpstr>Science - 500</vt:lpstr>
      <vt:lpstr>Science - 500</vt:lpstr>
      <vt:lpstr>Sports - 100</vt:lpstr>
      <vt:lpstr>Sports - 100</vt:lpstr>
      <vt:lpstr>Sports - 200</vt:lpstr>
      <vt:lpstr>Sports - 200</vt:lpstr>
      <vt:lpstr>Sports - 300</vt:lpstr>
      <vt:lpstr>Sports - 300</vt:lpstr>
      <vt:lpstr>Sports - 400</vt:lpstr>
      <vt:lpstr>Sports - 400</vt:lpstr>
      <vt:lpstr>Sports - 500</vt:lpstr>
      <vt:lpstr>Sports - 500</vt:lpstr>
      <vt:lpstr>Math - 100</vt:lpstr>
      <vt:lpstr>Math - 100</vt:lpstr>
      <vt:lpstr>Math - 200</vt:lpstr>
      <vt:lpstr>Math - 200</vt:lpstr>
      <vt:lpstr>Math - 300</vt:lpstr>
      <vt:lpstr>Math - 300</vt:lpstr>
      <vt:lpstr>Math - 400 </vt:lpstr>
      <vt:lpstr>Math - 400</vt:lpstr>
      <vt:lpstr>Math - 500</vt:lpstr>
      <vt:lpstr>Math - 500</vt:lpstr>
      <vt:lpstr>History - 100</vt:lpstr>
      <vt:lpstr>History - 100</vt:lpstr>
      <vt:lpstr>History - 200</vt:lpstr>
      <vt:lpstr>History - 200</vt:lpstr>
      <vt:lpstr>History - 300</vt:lpstr>
      <vt:lpstr>History - 300</vt:lpstr>
      <vt:lpstr>History - 400</vt:lpstr>
      <vt:lpstr>History - 400</vt:lpstr>
      <vt:lpstr>History - 500</vt:lpstr>
      <vt:lpstr>History - 500</vt:lpstr>
      <vt:lpstr>Art - 100</vt:lpstr>
      <vt:lpstr>Art - 100</vt:lpstr>
      <vt:lpstr>Art - 200</vt:lpstr>
      <vt:lpstr>Art - 200</vt:lpstr>
      <vt:lpstr>Art - 300</vt:lpstr>
      <vt:lpstr>Art - 300</vt:lpstr>
      <vt:lpstr>Art - 400</vt:lpstr>
      <vt:lpstr>Art - 400</vt:lpstr>
      <vt:lpstr>Art - 500</vt:lpstr>
      <vt:lpstr>Art - 500</vt:lpstr>
    </vt:vector>
  </TitlesOfParts>
  <Company>ASU UTO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Chloe Durfee-Sherman (Student)</dc:creator>
  <cp:lastModifiedBy>Tanner Wolfram</cp:lastModifiedBy>
  <cp:revision>63</cp:revision>
  <dcterms:created xsi:type="dcterms:W3CDTF">2015-01-26T17:13:25Z</dcterms:created>
  <dcterms:modified xsi:type="dcterms:W3CDTF">2022-08-30T16:55:07Z</dcterms:modified>
</cp:coreProperties>
</file>