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LtgFiJVeJa/zhqLxpQs9w==" hashData="O1EfWiJn4QOd6hHtK1a1+ieDDfR6EXe5+jN4gOSPyCYZpgNh+Hqd2IHXPm/6cXng+stJFdYSSqy+mZG3ZBO+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solar-system-space-planets-order-2453896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soccer-log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water_polo_ball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hythmic-gymnast-silhouette-vector-drawing879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olympic-poo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lanet-moon-globe-axis-map-2661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ilyclipart.net/clipart/football-running-back-clip-ar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mathematics-pay-digits-number-plus-1044087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858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9426-cube-clipar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multi-colored-united-states-ma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8860/canada-flag-flyi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tackexchange.com/questions/58653/what-is-the-approximate-error-of-the-pythagorean-theorem-vs-haversine-formula-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5646-stock-market-clipart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artoon-shar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judgethurgood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eonardo-da-vinci-sculptor-153913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michelangelo-buonarroti-1575293191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258744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westc.blogspot.com/2014/09/blog-post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sasdeconcha.blogspot.com/2019/01/picaso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kawaii-earth-vector-clipart.png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5061-camel-h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915" y="530236"/>
            <a:ext cx="6294329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4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8215902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Who named the planets after their gods?</a:t>
            </a:r>
            <a:endParaRPr lang="en-US" sz="26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96F5DCC-13D4-5C5E-E60F-061BFAA0B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1748" y="2886388"/>
            <a:ext cx="3918857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</a:t>
            </a:r>
            <a:r>
              <a:rPr lang="en-US"/>
              <a:t>: The Romans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soccer, how many players are on the field </a:t>
            </a:r>
          </a:p>
          <a:p>
            <a:pPr marL="0" indent="0">
              <a:buNone/>
            </a:pPr>
            <a:r>
              <a:rPr lang="en-US" dirty="0"/>
              <a:t>for each team?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7C4EA91-F1D2-D16A-83F6-9FD40D79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4913" y="2628315"/>
            <a:ext cx="3504156" cy="35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11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which water sport, involving a ball, are players not allowed to touch the bottom of the pool?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A black and yellow basketball&#10;&#10;Description automatically generated with low confidence">
            <a:extLst>
              <a:ext uri="{FF2B5EF4-FFF2-40B4-BE49-F238E27FC236}">
                <a16:creationId xmlns:a16="http://schemas.microsoft.com/office/drawing/2014/main" id="{7FE3A315-AC26-E29C-7AE4-20E48161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3250" y="3028950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Water Polo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In a gymnastic competition, in how many events can females compete?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A0D562-0BC8-E870-C20C-5CEC9716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054"/>
          <a:stretch/>
        </p:blipFill>
        <p:spPr>
          <a:xfrm>
            <a:off x="4098878" y="2433584"/>
            <a:ext cx="2247331" cy="38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Four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In an Olympics-size pool, how many laps across the pool is 100 meters?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6FF3D95-D00E-63E7-31C2-1FCF0667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95229" y="2414390"/>
            <a:ext cx="4287033" cy="42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phase of the moon pictured below?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738A2CD4-5C7C-828C-F0C8-F9BACCF90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5945" y="2743200"/>
            <a:ext cx="2772109" cy="27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In a professional football field, how much greater is the length (goal post to goal post) than the width?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632315-F2A0-65C9-EB1A-6541C76DF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7558" y="3094448"/>
            <a:ext cx="1837709" cy="29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200 feet</a:t>
            </a:r>
          </a:p>
          <a:p>
            <a:pPr marL="0" indent="0" algn="ctr">
              <a:buNone/>
            </a:pPr>
            <a:r>
              <a:rPr lang="en-US" dirty="0"/>
              <a:t>(360 feet long)</a:t>
            </a:r>
          </a:p>
          <a:p>
            <a:pPr marL="0" indent="0" algn="ctr">
              <a:buNone/>
            </a:pPr>
            <a:r>
              <a:rPr lang="en-US" dirty="0"/>
              <a:t>(160 feet wide)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lines of symmetry does a square have?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9368BE5-799E-A9EC-066A-1E41923A3A2A}"/>
              </a:ext>
            </a:extLst>
          </p:cNvPr>
          <p:cNvSpPr/>
          <p:nvPr/>
        </p:nvSpPr>
        <p:spPr>
          <a:xfrm>
            <a:off x="3419606" y="3134753"/>
            <a:ext cx="2173266" cy="21732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Four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68264"/>
            <a:ext cx="7391400" cy="1460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Which two whole numbers are                               neither prime nor composite?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200CBD-69B5-2A06-4034-57D133424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9467" y="2944335"/>
            <a:ext cx="3304065" cy="33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0 &amp; 1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triangle that has only two congruent sides?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CBFFFDB-FC83-7FEC-B1E1-E4A40FEA59D4}"/>
              </a:ext>
            </a:extLst>
          </p:cNvPr>
          <p:cNvSpPr/>
          <p:nvPr/>
        </p:nvSpPr>
        <p:spPr>
          <a:xfrm>
            <a:off x="3444658" y="3181611"/>
            <a:ext cx="1903956" cy="261794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37361-5F0A-9764-88B4-CF2345A2295E}"/>
              </a:ext>
            </a:extLst>
          </p:cNvPr>
          <p:cNvSpPr/>
          <p:nvPr/>
        </p:nvSpPr>
        <p:spPr>
          <a:xfrm rot="1322018">
            <a:off x="3789123" y="4434214"/>
            <a:ext cx="288099" cy="1127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E33B2-AC53-5298-A803-2B6909D08971}"/>
              </a:ext>
            </a:extLst>
          </p:cNvPr>
          <p:cNvSpPr/>
          <p:nvPr/>
        </p:nvSpPr>
        <p:spPr>
          <a:xfrm rot="20483623">
            <a:off x="4736741" y="4430218"/>
            <a:ext cx="288099" cy="1127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0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Isosceles triangle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8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Base 2, how is the number 5 represented?</a:t>
            </a:r>
            <a:endParaRPr lang="en-US" sz="2600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rrow&#10;&#10;Description automatically generated">
            <a:extLst>
              <a:ext uri="{FF2B5EF4-FFF2-40B4-BE49-F238E27FC236}">
                <a16:creationId xmlns:a16="http://schemas.microsoft.com/office/drawing/2014/main" id="{518F7D16-259A-CBBA-C304-6D9D6ABA4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23255" y="3015307"/>
            <a:ext cx="1713549" cy="265666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0F89D56-AFD1-D06B-CEF8-EFE58A0702EF}"/>
              </a:ext>
            </a:extLst>
          </p:cNvPr>
          <p:cNvSpPr/>
          <p:nvPr/>
        </p:nvSpPr>
        <p:spPr>
          <a:xfrm>
            <a:off x="1762125" y="2454422"/>
            <a:ext cx="2085584" cy="1397341"/>
          </a:xfrm>
          <a:prstGeom prst="wedgeEllipseCallout">
            <a:avLst>
              <a:gd name="adj1" fmla="val 52741"/>
              <a:gd name="adj2" fmla="val 4322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I’m a binary number!</a:t>
            </a:r>
          </a:p>
        </p:txBody>
      </p:sp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101 </a:t>
            </a:r>
          </a:p>
          <a:p>
            <a:pPr marL="0" indent="0" algn="ctr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(1 four, 0 twos, 1 one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Full Moon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Which 3 cubic numbers add to 153?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B6C339F-8313-AC04-14FD-B31543238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5581" y="2643580"/>
            <a:ext cx="3533383" cy="35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1, 27, and 125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U.S. state has the greatest population?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balloon, transport, aircraft&#10;&#10;Description automatically generated">
            <a:extLst>
              <a:ext uri="{FF2B5EF4-FFF2-40B4-BE49-F238E27FC236}">
                <a16:creationId xmlns:a16="http://schemas.microsoft.com/office/drawing/2014/main" id="{5F314BD1-1464-A78B-D0ED-7E5AA9A06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3164" y="2048350"/>
            <a:ext cx="4444524" cy="44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California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 was “born” as a separate country from      Great Britain 91 years after the                                          U.S. Declaration of Independence was signed.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did Canada become a separate country?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198222B-3EFE-6603-D056-4EEE4FD92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7256" y="3747908"/>
            <a:ext cx="3276038" cy="2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1867</a:t>
            </a:r>
          </a:p>
          <a:p>
            <a:pPr marL="0" indent="0" algn="ctr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(Canada became a separate country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July 1,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1867 [1776 + 91])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U.S. state has the greatest land area?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venn diagram&#10;&#10;Description automatically generated">
            <a:extLst>
              <a:ext uri="{FF2B5EF4-FFF2-40B4-BE49-F238E27FC236}">
                <a16:creationId xmlns:a16="http://schemas.microsoft.com/office/drawing/2014/main" id="{43A7F55E-883C-F7E9-3E8E-30F54634A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8895" y="2798616"/>
            <a:ext cx="3271225" cy="32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Alaska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Wall Street Crash of 1929 led to what               historical event in the US?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4D17EB-B5A5-0652-FEFD-BC5DD5043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5928" y="2496545"/>
            <a:ext cx="39433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Great Depression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- 200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species of shark is considered to be</a:t>
            </a:r>
          </a:p>
          <a:p>
            <a:pPr marL="0" indent="0">
              <a:buNone/>
            </a:pPr>
            <a:r>
              <a:rPr lang="en-US" dirty="0"/>
              <a:t>the most deadly?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5F1FC55-CD36-5A72-01E1-BE32D9BD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2973" y="2053008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Thurgood Marshall, appointed by </a:t>
            </a:r>
          </a:p>
          <a:p>
            <a:pPr marL="0" indent="0">
              <a:buNone/>
            </a:pPr>
            <a:r>
              <a:rPr lang="en-US" dirty="0"/>
              <a:t>President Lyndon Johnson, </a:t>
            </a:r>
          </a:p>
          <a:p>
            <a:pPr marL="0" indent="0">
              <a:buNone/>
            </a:pPr>
            <a:r>
              <a:rPr lang="en-US" dirty="0"/>
              <a:t>was the first African American to</a:t>
            </a:r>
          </a:p>
          <a:p>
            <a:pPr marL="0" indent="0">
              <a:buNone/>
            </a:pPr>
            <a:r>
              <a:rPr lang="en-US" dirty="0"/>
              <a:t> serve in what capacity in the </a:t>
            </a:r>
          </a:p>
          <a:p>
            <a:pPr marL="0" indent="0">
              <a:buNone/>
            </a:pPr>
            <a:r>
              <a:rPr lang="en-US" dirty="0"/>
              <a:t>U.S. government?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0225EE0-2D7E-1999-7E37-2C219D75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8533" y="1825625"/>
            <a:ext cx="2649255" cy="26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Supreme Court Justice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DDECB-90F0-4E2E-D5EA-97185F0387FD}"/>
              </a:ext>
            </a:extLst>
          </p:cNvPr>
          <p:cNvSpPr/>
          <p:nvPr/>
        </p:nvSpPr>
        <p:spPr>
          <a:xfrm>
            <a:off x="3187874" y="3050088"/>
            <a:ext cx="2311052" cy="312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Leonardo da Vinci is known for painting which portrait of a beautiful woman?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41BBEF-DE7A-1B7D-7EF1-2159851C8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2777" y="3064244"/>
            <a:ext cx="2243752" cy="31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Mona Lisa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Michelangelo is best known for his painting of the ceiling in what structure?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erson's fac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5D405997-72C3-20C6-9860-8F7CE5D40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9281" y="2908151"/>
            <a:ext cx="3161690" cy="31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Sistine Chapel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system of drawing in which objects get smaller and closer together as they are  farther away?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F2298DD-E626-A595-57AC-7DFCB87ED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68947" y="3095051"/>
            <a:ext cx="2206105" cy="31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Perspective Drawing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painted “Starry Night”?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CF34461-E818-DC28-8F46-FABD830A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5802" y="2814719"/>
            <a:ext cx="3572396" cy="28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Vincent van Gogh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Great White Shark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most prolific artist in terms of number of works produced?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93A798-B965-0A6A-6BB8-8DB81154E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5309" y="2798348"/>
            <a:ext cx="2793382" cy="35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Picasso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comprises 70% of the Earth’s surface?</a:t>
            </a:r>
            <a:endParaRPr lang="en-US" sz="26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282C6BB-2D59-1657-21E1-BEF8851BD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4005" y="2417359"/>
            <a:ext cx="3894540" cy="38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Water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Located in Africa, what is the world’s largest hot desert?</a:t>
            </a:r>
            <a:endParaRPr lang="en-US" sz="26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20AA6-8E53-EC38-4C63-4A935E1A1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9843" y="2455458"/>
            <a:ext cx="3572301" cy="35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Sahara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806</Words>
  <Application>Microsoft Macintosh PowerPoint</Application>
  <PresentationFormat>On-screen Show (4:3)</PresentationFormat>
  <Paragraphs>219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DengXian</vt:lpstr>
      <vt:lpstr>Osaka</vt:lpstr>
      <vt:lpstr>Arial</vt:lpstr>
      <vt:lpstr>Arial Black</vt:lpstr>
      <vt:lpstr>Calibri</vt:lpstr>
      <vt:lpstr>Calibri Light</vt:lpstr>
      <vt:lpstr>Times New Roman</vt:lpstr>
      <vt:lpstr>Office Theme</vt:lpstr>
      <vt:lpstr>SMASH Game 4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Microsoft Office User</cp:lastModifiedBy>
  <cp:revision>72</cp:revision>
  <dcterms:created xsi:type="dcterms:W3CDTF">2015-01-26T17:13:25Z</dcterms:created>
  <dcterms:modified xsi:type="dcterms:W3CDTF">2024-12-11T20:08:47Z</dcterms:modified>
</cp:coreProperties>
</file>