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/RuDH20ck57awK3wlohZQ==" hashData="MDBR4yxmra7bjVIb3o7oCpWXrAgVVLwXjYx+vGJoWMChJvwhAsDNPEjZDg0DSAlrtdhBL2qWFEeE9Z5x0byC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33247-anaconda-clipar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baseball-illustr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galescullar.blogspot.com/2010/11/el-badminton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52998930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happy-football-vector-clipart.png.ph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45763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ootball-stadium-playing-field-ad-142886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35569&amp;picture=szamok-colorful-clip-ar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en/numbers-numbering-school-kids-set-133652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road-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etter-c-lowercase-alphabet-abc-146042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97762&amp;picture=&amp;jazyk=CN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www.publicdomainpictures.net/view-image.php?image=154857&amp;picture=kids-abc-letter-b" TargetMode="External"/><Relationship Id="rId4" Type="http://schemas.openxmlformats.org/officeDocument/2006/relationships/hyperlink" Target="https://openclipart.org/detail/79987/effect-letters-alphabet-red-by-binameusl-79987" TargetMode="External"/><Relationship Id="rId9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frankrijk-vlag-afbeeldingen-2292427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95875/american-flag-by-rdevries-195875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pixabay.com/es/alaska-mapa-bandera-estados-unidos-890581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cartoon-moon-simple-2026643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uncyclomedia.org/wiki/Image:Us_capitol_building_cli_01.sv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giraffe-skin-pattern-design-937622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yramids-egypt-egyptian-desert-1496253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2048550@N00/2539680703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harp-music-musical-instrument-145219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60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golden-statue-of-soldier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pollockheartreduce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59738&amp;picture=gorilla-clipart-illustrazion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public-domain-images/stick-figure-vector-clipart.png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15650" y="530236"/>
            <a:ext cx="5943600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3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4774832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does a boa constrictor kill its prey?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reptile, snake&#10;&#10;Description automatically generated">
            <a:extLst>
              <a:ext uri="{FF2B5EF4-FFF2-40B4-BE49-F238E27FC236}">
                <a16:creationId xmlns:a16="http://schemas.microsoft.com/office/drawing/2014/main" id="{C9315E25-C312-7E9E-6A11-8CC6ACB20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4914" y="2625791"/>
            <a:ext cx="5680454" cy="32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Suffocation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baseball, who was known as the Sultan of Swat?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DE73A4-205B-CF94-5D22-92A98DF3C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12431" y="2819399"/>
            <a:ext cx="3051412" cy="30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Babe Ruth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“ball” in Badminton?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4B2CEE1-E7E4-5116-454C-0AAA798C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5170" y="2704317"/>
            <a:ext cx="3048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Shuttlecock also </a:t>
            </a:r>
            <a:r>
              <a:rPr lang="en-US"/>
              <a:t>known as a Birdie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Olympian has won the most gold medals?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61EE3749-1FBB-80A9-E517-1B17E13D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8564" y="2720454"/>
            <a:ext cx="3210574" cy="32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Michael Phelps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football game, the winning team                        scored 23 points.</a:t>
            </a:r>
          </a:p>
          <a:p>
            <a:pPr marL="0" indent="0">
              <a:buNone/>
            </a:pPr>
            <a:r>
              <a:rPr lang="en-US" dirty="0"/>
              <a:t>How many touchdowns (with the extra point) did the winning team make?</a:t>
            </a:r>
          </a:p>
          <a:p>
            <a:pPr marL="0" indent="0">
              <a:buNone/>
            </a:pPr>
            <a:r>
              <a:rPr lang="en-US" dirty="0"/>
              <a:t>How many field goals?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A54FBE-1789-D878-5429-8D1113C88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2484" y="3657788"/>
            <a:ext cx="3639403" cy="21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 touch downs (2 x 7 = 14 points)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</a:p>
          <a:p>
            <a:pPr marL="0" indent="0" algn="ctr">
              <a:buNone/>
            </a:pPr>
            <a:r>
              <a:rPr lang="en-US" dirty="0"/>
              <a:t>3 field goals (3 x 3 = 9 points)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a scientist who studies living things?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text, businesscard, clipart, vector graphics&#10;&#10;Description automatically generated">
            <a:extLst>
              <a:ext uri="{FF2B5EF4-FFF2-40B4-BE49-F238E27FC236}">
                <a16:creationId xmlns:a16="http://schemas.microsoft.com/office/drawing/2014/main" id="{B67B5429-A4E4-8B6F-62EB-1B0B91940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6681" y="3008223"/>
            <a:ext cx="4280848" cy="28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stadium in the U.S. can seat the greatest number of attendees?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C2F5-B20D-65E1-AACB-12336C7CF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15821" y="2994920"/>
            <a:ext cx="4021540" cy="28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University of Michigan Stadium </a:t>
            </a:r>
          </a:p>
          <a:p>
            <a:pPr marL="0" indent="0" algn="ctr">
              <a:buNone/>
            </a:pPr>
            <a:r>
              <a:rPr lang="en-US" dirty="0"/>
              <a:t>The stadium can seat 109,901 attendees.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thousands are equal to 1 million?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BCE8DA-0B52-9776-0DD9-5A8EEF3F5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01"/>
          <a:stretch/>
        </p:blipFill>
        <p:spPr>
          <a:xfrm>
            <a:off x="2881952" y="2582535"/>
            <a:ext cx="3380096" cy="33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1,000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11139"/>
            <a:ext cx="6858000" cy="770335"/>
          </a:xfrm>
        </p:spPr>
        <p:txBody>
          <a:bodyPr/>
          <a:lstStyle/>
          <a:p>
            <a:pPr>
              <a:buNone/>
            </a:pPr>
            <a:r>
              <a:rPr lang="en-US" dirty="0"/>
              <a:t>What is the smallest composite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442176-E03C-B5CB-4DFC-B68A777E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2950" y="3333237"/>
            <a:ext cx="4158018" cy="18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4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a line that touches a circle at one point?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63CA7308-F924-1EF6-8AC8-294C3ED038DE}"/>
              </a:ext>
            </a:extLst>
          </p:cNvPr>
          <p:cNvSpPr/>
          <p:nvPr/>
        </p:nvSpPr>
        <p:spPr>
          <a:xfrm>
            <a:off x="3589362" y="3129886"/>
            <a:ext cx="2497540" cy="2497540"/>
          </a:xfrm>
          <a:prstGeom prst="ellipse">
            <a:avLst/>
          </a:prstGeom>
          <a:noFill/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E92122-10B2-2EBD-C160-CA89A9FC3629}"/>
              </a:ext>
            </a:extLst>
          </p:cNvPr>
          <p:cNvCxnSpPr/>
          <p:nvPr/>
        </p:nvCxnSpPr>
        <p:spPr>
          <a:xfrm>
            <a:off x="4626590" y="2538484"/>
            <a:ext cx="2338316" cy="1983474"/>
          </a:xfrm>
          <a:prstGeom prst="line">
            <a:avLst/>
          </a:prstGeom>
          <a:ln w="285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30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Tangent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length of a broken white strip on a</a:t>
            </a:r>
          </a:p>
          <a:p>
            <a:pPr>
              <a:buNone/>
            </a:pPr>
            <a:r>
              <a:rPr lang="en-US" dirty="0"/>
              <a:t>federal highway (in feet)?</a:t>
            </a:r>
          </a:p>
          <a:p>
            <a:pPr>
              <a:buNone/>
            </a:pPr>
            <a:r>
              <a:rPr lang="en-US" sz="2400" dirty="0"/>
              <a:t>	Hint: Sum of the first 3 prime numbers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1D1C79C1-55B5-1195-BCF1-03D5E202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21546" y="3505657"/>
            <a:ext cx="3142359" cy="264243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709577-F386-DE12-9FA5-01DF17D2489F}"/>
              </a:ext>
            </a:extLst>
          </p:cNvPr>
          <p:cNvCxnSpPr/>
          <p:nvPr/>
        </p:nvCxnSpPr>
        <p:spPr>
          <a:xfrm flipH="1">
            <a:off x="3903261" y="4485564"/>
            <a:ext cx="2861480" cy="827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 feet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8899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Biologist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B  C  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different arrangements of these four letters can you make?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F8FAA5E-8C1F-DC32-2913-BCAED7AC1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350297">
            <a:off x="2713000" y="4666963"/>
            <a:ext cx="1552231" cy="160230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1CED2B3-B5F2-ECAB-6B0E-9F9E4D50E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7668" y="3630701"/>
            <a:ext cx="1334611" cy="158078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87D734-B8C8-9A68-0DF4-ED4C4962C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788851">
            <a:off x="4422976" y="2916776"/>
            <a:ext cx="1442612" cy="165757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B670D55-91E0-15C0-ADF0-1A8E549C72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968653" y="4540121"/>
            <a:ext cx="1538900" cy="15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24 different arrangements 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4 letters.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choices for the first letter, 3 choices for the second letter,                           2 choices for the third letter, and 1 choice for the fourth letter:                      4 x 3 x 2 x 1 = 24. </a:t>
            </a:r>
            <a:endParaRPr lang="en-US" sz="24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famous tower in Paris, France?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3425F3-FC4E-8DDF-A699-CF813C0F6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24752" y="2836838"/>
            <a:ext cx="4913194" cy="34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Eiffel Tower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- 200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4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U.S. purchased Alaska from what country?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91CB9C08-858F-C489-9116-77B676E8B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3007" y="3122458"/>
            <a:ext cx="3345123" cy="2800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E7BAA-5181-9886-CE4F-571DBEE374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78334">
            <a:off x="5049768" y="3654370"/>
            <a:ext cx="1278837" cy="11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Russia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84176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History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was the first person to walk on the moon?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8478E4B-7153-773A-C9B5-1AEEF204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2225" y="2738694"/>
            <a:ext cx="3661865" cy="36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Neil Armstrong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Greeks are known to have invented which form of government?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0AEB2924-7772-26CC-95FC-87E6A282C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8526" y="3283424"/>
            <a:ext cx="4076291" cy="25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Democracy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long-neck animal gives birth while standing up?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8F92730-82A7-C529-4C37-875E6FFB5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2049" y="2984312"/>
            <a:ext cx="4351814" cy="27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name of the most famous </a:t>
            </a:r>
          </a:p>
          <a:p>
            <a:pPr>
              <a:buNone/>
            </a:pPr>
            <a:r>
              <a:rPr lang="en-US" dirty="0"/>
              <a:t>pyramid in Egypt?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02AB5901-90DB-0BD2-5FC9-DA2B56B41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10938" y="2779501"/>
            <a:ext cx="5081517" cy="26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Pyramid of Giza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is the name for art that is written, drawn, or painted on a wall?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graffiti, building, grass, outdoor&#10;&#10;Description automatically generated">
            <a:extLst>
              <a:ext uri="{FF2B5EF4-FFF2-40B4-BE49-F238E27FC236}">
                <a16:creationId xmlns:a16="http://schemas.microsoft.com/office/drawing/2014/main" id="{0A8B95AA-3504-DA17-3C61-FC9D2C767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091" t="33752" r="2513" b="9622"/>
          <a:stretch/>
        </p:blipFill>
        <p:spPr>
          <a:xfrm>
            <a:off x="2174520" y="3180611"/>
            <a:ext cx="4692097" cy="2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Graffiti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strings on a harp                                            is one less than 12 times the number                               of strings on a violin.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strings are on a harp?  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5" name="Picture 14" descr="A close-up of a guitar&#10;&#10;Description automatically generated with medium confidence">
            <a:extLst>
              <a:ext uri="{FF2B5EF4-FFF2-40B4-BE49-F238E27FC236}">
                <a16:creationId xmlns:a16="http://schemas.microsoft.com/office/drawing/2014/main" id="{2D75D22B-A509-A419-DAED-7DC02470D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30471" y="3743325"/>
            <a:ext cx="1348285" cy="26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harp has 47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strings. 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12 x 4 – 1 = 47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Jules Verne wrote a book about Phileas Fogg and his travels in 1873. What is the title of that book?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284C5EF3-B55C-1557-3AAA-35D3E4505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5904" y="3031193"/>
            <a:ext cx="3415893" cy="31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i="1" dirty="0"/>
              <a:t>Around the World in 80 Days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two cultures had the greatest influence on art throughout history?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picture containing text, sculpture&#10;&#10;Description automatically generated">
            <a:extLst>
              <a:ext uri="{FF2B5EF4-FFF2-40B4-BE49-F238E27FC236}">
                <a16:creationId xmlns:a16="http://schemas.microsoft.com/office/drawing/2014/main" id="{BC95F5FD-9467-AB07-165C-6B0EB234C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7215" y="2779239"/>
            <a:ext cx="3305388" cy="33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Greek and Roman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Giraffe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is the best known artist of the 20</a:t>
            </a:r>
            <a:r>
              <a:rPr lang="en-US" baseline="30000" dirty="0"/>
              <a:t>th</a:t>
            </a:r>
            <a:r>
              <a:rPr lang="en-US" dirty="0"/>
              <a:t> century who is credited with bringing greater interest to Abstract Impressionism?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8B8732-30D6-35F4-AE7A-DA5EB6F98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4629" y="3343665"/>
            <a:ext cx="2878541" cy="2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Jackson Pollack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 gorillas herbivores, carnivores, or omnivores?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EF80845-9D54-80AA-448D-1A75A57C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5035" y="2701625"/>
            <a:ext cx="3305943" cy="32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Herbivores 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organ in the human body weighs the least?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D599E98-152D-18EA-AFF8-358B1BCF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7987" y="2943368"/>
            <a:ext cx="1348026" cy="26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Lung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860</Words>
  <Application>Microsoft Macintosh PowerPoint</Application>
  <PresentationFormat>On-screen Show (4:3)</PresentationFormat>
  <Paragraphs>221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DengXian</vt:lpstr>
      <vt:lpstr>Osaka</vt:lpstr>
      <vt:lpstr>Arial</vt:lpstr>
      <vt:lpstr>Arial Black</vt:lpstr>
      <vt:lpstr>Calibri</vt:lpstr>
      <vt:lpstr>Calibri Light</vt:lpstr>
      <vt:lpstr>Times New Roman</vt:lpstr>
      <vt:lpstr>Office Theme</vt:lpstr>
      <vt:lpstr>SMASH Game 3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 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Microsoft Office User</cp:lastModifiedBy>
  <cp:revision>64</cp:revision>
  <dcterms:created xsi:type="dcterms:W3CDTF">2015-01-26T17:13:25Z</dcterms:created>
  <dcterms:modified xsi:type="dcterms:W3CDTF">2024-12-11T20:08:19Z</dcterms:modified>
</cp:coreProperties>
</file>