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2L1C9Yra1nR/ewJpITdMw==" hashData="vzN2pJMzYbEMoeL/4lWrvU8baGtls11GpMw0HAYQ2RAC4/ykJbLzXMIuzya5qJqZn0AH4W0HQJakWkjI7WPx6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4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39314&amp;picture=walking-ma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football-goali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acrosse-sports-stick-olympic-40771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ping-pong-png/download/550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Flag_of_Canada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food-eat-salt-shaker-eating-4657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rry-fencer-fencing-foil-position-14688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pi-maths-symbol-formula-algebra-254084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reepngimg.com/png/28725-triangle-photo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zero-0-number-ranking-rating-142667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m-arms-hand-hands-icon-shaking-1294052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unners-competition-silhouette-305624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resauburnphotos/348195505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4459/fwd__bubble_hand_drawn-by-rejon-17766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evans2-parchment-backgroun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igcardcapitolcaliforni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9809-cute-whale-transparent-imag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etchfab.com/3d-models/fish-river-246797da90904ab2bc3e8577196e2b8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74413/dancing-people-by-netalloy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society-pn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tone-rock-solid-heavy-zen-576564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masterpiece-with-artist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0631-piano-keyboar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og-happy-running-puppy-animals-3548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71649&amp;picture=cartoon-cat-clipa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543" y="555288"/>
            <a:ext cx="5906022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2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4667155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pitchFamily="-80" charset="-128"/>
                        </a:rPr>
                        <a:t>Math</a:t>
                      </a: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organ in the human body is the largest and     weighs </a:t>
            </a:r>
            <a:r>
              <a:rPr lang="en-US"/>
              <a:t>the most?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erson in a blue suit&#10;&#10;Description automatically generated with low confidence">
            <a:extLst>
              <a:ext uri="{FF2B5EF4-FFF2-40B4-BE49-F238E27FC236}">
                <a16:creationId xmlns:a16="http://schemas.microsoft.com/office/drawing/2014/main" id="{CB8F49FB-6189-E04E-9C3B-1589B9E5D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2712" y="2880163"/>
            <a:ext cx="2479713" cy="28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Skin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soccer, what is the name of the area where</a:t>
            </a:r>
          </a:p>
          <a:p>
            <a:pPr marL="0" indent="0">
              <a:buNone/>
            </a:pPr>
            <a:r>
              <a:rPr lang="en-US" dirty="0"/>
              <a:t>goal keepers can use their hands? 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126AC7-E30A-940D-8F0C-5063D50A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97855" y="2756663"/>
            <a:ext cx="3798517" cy="37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Goalie Box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men’s lacrosse, how many players are on the field for each team?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175EBA2-720F-AB66-0F07-72B3D7D97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17070" y="2746130"/>
            <a:ext cx="2450300" cy="3156021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1249B9-9922-BB46-8784-61D1F7CA0764}"/>
              </a:ext>
            </a:extLst>
          </p:cNvPr>
          <p:cNvSpPr/>
          <p:nvPr/>
        </p:nvSpPr>
        <p:spPr>
          <a:xfrm rot="17663301">
            <a:off x="4729320" y="4227770"/>
            <a:ext cx="289332" cy="2494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area of a regulation size ping pong table is </a:t>
            </a:r>
          </a:p>
          <a:p>
            <a:pPr marL="0" indent="0">
              <a:buNone/>
            </a:pPr>
            <a:r>
              <a:rPr lang="en-US" dirty="0"/>
              <a:t>45 sq ft. The length is 4 ft longer than the width.</a:t>
            </a:r>
          </a:p>
          <a:p>
            <a:pPr marL="0" indent="0">
              <a:buNone/>
            </a:pPr>
            <a:r>
              <a:rPr lang="en-US" dirty="0"/>
              <a:t>What is the width?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able, furniture, table-tennis table, worktable&#10;&#10;Description automatically generated">
            <a:extLst>
              <a:ext uri="{FF2B5EF4-FFF2-40B4-BE49-F238E27FC236}">
                <a16:creationId xmlns:a16="http://schemas.microsoft.com/office/drawing/2014/main" id="{8E27ED69-2720-5E2C-6FA5-DFE9A61ED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9580" y="3800848"/>
            <a:ext cx="3889093" cy="2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5 feet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national winter sport of the country that has this national flag?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A red and white flag&#10;&#10;Description automatically generated">
            <a:extLst>
              <a:ext uri="{FF2B5EF4-FFF2-40B4-BE49-F238E27FC236}">
                <a16:creationId xmlns:a16="http://schemas.microsoft.com/office/drawing/2014/main" id="{DA464C70-411F-2B03-4695-74E6BC0F6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25837" y="3212112"/>
            <a:ext cx="4409955" cy="22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Ice Hockey</a:t>
            </a:r>
          </a:p>
          <a:p>
            <a:pPr marL="0" indent="0" algn="ctr">
              <a:buNone/>
            </a:pPr>
            <a:r>
              <a:rPr lang="en-US" dirty="0"/>
              <a:t>(Flag of Canada)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mineral is a flavor enhancer?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lose up of a hat&#10;&#10;Description automatically generated with low confidence">
            <a:extLst>
              <a:ext uri="{FF2B5EF4-FFF2-40B4-BE49-F238E27FC236}">
                <a16:creationId xmlns:a16="http://schemas.microsoft.com/office/drawing/2014/main" id="{A43B9015-1A13-7B8D-00DF-3D10F2852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1016" y="2530776"/>
            <a:ext cx="1823861" cy="31719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5CCEA3-D81B-4571-E4FF-2F8F30F9DE26}"/>
              </a:ext>
            </a:extLst>
          </p:cNvPr>
          <p:cNvSpPr/>
          <p:nvPr/>
        </p:nvSpPr>
        <p:spPr>
          <a:xfrm>
            <a:off x="3816826" y="3989697"/>
            <a:ext cx="1237396" cy="905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names of the three different weapons in fencing?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E80B70-5544-3DDA-94B5-2917237E5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0178" y="3081760"/>
            <a:ext cx="5015696" cy="25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Foil, </a:t>
            </a:r>
            <a:r>
              <a:rPr lang="en-US" dirty="0" err="1"/>
              <a:t>Épée</a:t>
            </a:r>
            <a:r>
              <a:rPr lang="en-US" dirty="0"/>
              <a:t>, and Sabre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name of this symbol?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7D27F6-7CF2-8676-9D6B-4F63939C2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9721" y="2731610"/>
            <a:ext cx="3249593" cy="32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11139"/>
            <a:ext cx="6858000" cy="770335"/>
          </a:xfrm>
        </p:spPr>
        <p:txBody>
          <a:bodyPr/>
          <a:lstStyle/>
          <a:p>
            <a:pPr>
              <a:buNone/>
            </a:pPr>
            <a:r>
              <a:rPr lang="en-US" dirty="0"/>
              <a:t>What is the second triangular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FD7C9C1C-1F45-8E53-395F-011829E0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7681" y="2993250"/>
            <a:ext cx="2902352" cy="29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</a:t>
            </a:r>
          </a:p>
          <a:p>
            <a:pPr marL="0" indent="0" algn="ctr">
              <a:buNone/>
            </a:pPr>
            <a:r>
              <a:rPr lang="en-US" sz="2000" dirty="0"/>
              <a:t>(Triangular numbers are sums of consecutive counting numbers. </a:t>
            </a:r>
          </a:p>
          <a:p>
            <a:pPr marL="0" indent="0" algn="ctr">
              <a:buNone/>
            </a:pPr>
            <a:r>
              <a:rPr lang="en-US" sz="2000" dirty="0"/>
              <a:t>1 is the first triangular number. </a:t>
            </a:r>
          </a:p>
          <a:p>
            <a:pPr marL="0" indent="0" algn="ctr">
              <a:buNone/>
            </a:pPr>
            <a:r>
              <a:rPr lang="en-US" sz="2000" dirty="0"/>
              <a:t>1 + 2, or 3 is the second triangular number.)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zeroes are in a googol?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58B611-002C-B212-7943-724DC68B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5810" y="2674306"/>
            <a:ext cx="3586645" cy="37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31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20 people shake hands once and only once with each other, how many handshakes will there be?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75B42AA-C993-F296-36D9-9B7752C6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6182" y="3006538"/>
            <a:ext cx="3971635" cy="32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b="1" dirty="0"/>
              <a:t>190</a:t>
            </a:r>
          </a:p>
          <a:p>
            <a:pPr marL="0" indent="0" algn="ctr">
              <a:buNone/>
            </a:pPr>
            <a:r>
              <a:rPr lang="en-US" dirty="0"/>
              <a:t>[(20 x 19)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</a:rPr>
              <a:t>÷ 2]</a:t>
            </a:r>
            <a:endParaRPr lang="en-US" b="1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94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 Salt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unit of time for 1/100</a:t>
            </a:r>
            <a:r>
              <a:rPr lang="en-US" baseline="30000" dirty="0"/>
              <a:t>th</a:t>
            </a:r>
            <a:r>
              <a:rPr lang="en-US" dirty="0"/>
              <a:t> of a second?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F09C8F5-CC03-3CC4-D0E0-61B0EBCB4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5583" y="2803406"/>
            <a:ext cx="4059941" cy="2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 Jiffy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California state flower?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field of orange flowers&#10;&#10;Description automatically generated">
            <a:extLst>
              <a:ext uri="{FF2B5EF4-FFF2-40B4-BE49-F238E27FC236}">
                <a16:creationId xmlns:a16="http://schemas.microsoft.com/office/drawing/2014/main" id="{7303B6C6-D645-A462-E429-255435BF8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5112" y="2843493"/>
            <a:ext cx="4135176" cy="2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</a:t>
            </a:r>
            <a:r>
              <a:rPr lang="en-US"/>
              <a:t>: California Poppy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number of the Amendment to the Constitution that eliminated slavery?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B717E4D-9336-1C75-4856-663CD0550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2211" y="2981443"/>
            <a:ext cx="2944793" cy="2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13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what year was the Declaration of Independence signed?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73C3DF48-0947-82B4-7068-A3D5A2DE1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2451" y="2770009"/>
            <a:ext cx="3144130" cy="31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1776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the first capital of the United States?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 descr="A picture containing outdoor, government building&#10;&#10;Description automatically generated">
            <a:extLst>
              <a:ext uri="{FF2B5EF4-FFF2-40B4-BE49-F238E27FC236}">
                <a16:creationId xmlns:a16="http://schemas.microsoft.com/office/drawing/2014/main" id="{C0B20A99-64B8-611D-BA0C-96B13F6E0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26848" y="2178652"/>
            <a:ext cx="4221866" cy="42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New York City </a:t>
            </a:r>
            <a:r>
              <a:rPr lang="en-US" b="1" dirty="0"/>
              <a:t>(1785 – 1790)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largest animal on earth is the                     Antarctic blue whale.                                                                         It can weigh up to 400,000 pounds.</a:t>
            </a:r>
          </a:p>
          <a:p>
            <a:pPr marL="0" indent="0">
              <a:buNone/>
            </a:pPr>
            <a:r>
              <a:rPr lang="en-US" dirty="0"/>
              <a:t>What is this weight in tons?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04FB8BD3-9EC2-A5A1-B5FA-69003CA0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959" y="4016530"/>
            <a:ext cx="2894082" cy="19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longest U.S. river?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333E1E43-E02B-9F3E-E347-1C04A22F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1827" y="3021526"/>
            <a:ext cx="4213185" cy="23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Missouri River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fast moving dance is named for a spicy Latin American sauce?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mask, vector graphics&#10;&#10;Description automatically generated">
            <a:extLst>
              <a:ext uri="{FF2B5EF4-FFF2-40B4-BE49-F238E27FC236}">
                <a16:creationId xmlns:a16="http://schemas.microsoft.com/office/drawing/2014/main" id="{A2829C58-F7D7-66AF-2FD6-F6BDAD8F5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28824" y="3060446"/>
            <a:ext cx="4286352" cy="23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Salsa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color should a person wear to help portray authority and power?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E44A1C-0190-7308-8F19-31E6441F1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6297" y="3081427"/>
            <a:ext cx="6175093" cy="24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Black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for prehistoric images and carvings made on rocks?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903767-EA3D-25A8-79B8-A1A18529D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2690" y="2974692"/>
            <a:ext cx="2413552" cy="28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Petroglyphs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famous Spanish painter helped develop the painting style of “Cubism”?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71AAE3FB-CE11-A332-B501-C6CE3761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9685" y="3090441"/>
            <a:ext cx="3265447" cy="32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Pablo Picasso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200 tons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Full size piano keyboards have a total of 88 keys. How many keys are black?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lose-up of a keyboard&#10;&#10;Description automatically generated with low confidence">
            <a:extLst>
              <a:ext uri="{FF2B5EF4-FFF2-40B4-BE49-F238E27FC236}">
                <a16:creationId xmlns:a16="http://schemas.microsoft.com/office/drawing/2014/main" id="{D99BA77A-F6F5-90EB-7C94-635A2DAE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30625" y="2944855"/>
            <a:ext cx="3796553" cy="28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36 black keys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fastest land animal in the world?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9CD5840-BBC6-0349-796E-D47DAA6A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04581" y="2843408"/>
            <a:ext cx="4268768" cy="24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Cheetah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animal is the largest member </a:t>
            </a:r>
          </a:p>
          <a:p>
            <a:pPr marL="0" indent="0">
              <a:buNone/>
            </a:pPr>
            <a:r>
              <a:rPr lang="en-US" dirty="0"/>
              <a:t>of the (big) cat family?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4F861B-C8E1-B9DD-5DE4-04A58D788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64109" y="3064860"/>
            <a:ext cx="3785402" cy="24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Tiger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778</Words>
  <Application>Microsoft Macintosh PowerPoint</Application>
  <PresentationFormat>On-screen Show (4:3)</PresentationFormat>
  <Paragraphs>217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Times New Roman</vt:lpstr>
      <vt:lpstr>Office Theme</vt:lpstr>
      <vt:lpstr>SMASH Game 2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Theresa Lee</cp:lastModifiedBy>
  <cp:revision>53</cp:revision>
  <dcterms:created xsi:type="dcterms:W3CDTF">2015-01-26T17:13:25Z</dcterms:created>
  <dcterms:modified xsi:type="dcterms:W3CDTF">2024-08-15T21:42:30Z</dcterms:modified>
</cp:coreProperties>
</file>