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7" r:id="rId2"/>
    <p:sldId id="258" r:id="rId3"/>
    <p:sldId id="283" r:id="rId4"/>
    <p:sldId id="259" r:id="rId5"/>
    <p:sldId id="284" r:id="rId6"/>
    <p:sldId id="260" r:id="rId7"/>
    <p:sldId id="285" r:id="rId8"/>
    <p:sldId id="261" r:id="rId9"/>
    <p:sldId id="286" r:id="rId10"/>
    <p:sldId id="262" r:id="rId11"/>
    <p:sldId id="287" r:id="rId12"/>
    <p:sldId id="263" r:id="rId13"/>
    <p:sldId id="288" r:id="rId14"/>
    <p:sldId id="264" r:id="rId15"/>
    <p:sldId id="289" r:id="rId16"/>
    <p:sldId id="265" r:id="rId17"/>
    <p:sldId id="290" r:id="rId18"/>
    <p:sldId id="266" r:id="rId19"/>
    <p:sldId id="291" r:id="rId20"/>
    <p:sldId id="267" r:id="rId21"/>
    <p:sldId id="292" r:id="rId22"/>
    <p:sldId id="268" r:id="rId23"/>
    <p:sldId id="293" r:id="rId24"/>
    <p:sldId id="269" r:id="rId25"/>
    <p:sldId id="294" r:id="rId26"/>
    <p:sldId id="308" r:id="rId27"/>
    <p:sldId id="309" r:id="rId28"/>
    <p:sldId id="270" r:id="rId29"/>
    <p:sldId id="295" r:id="rId30"/>
    <p:sldId id="272" r:id="rId31"/>
    <p:sldId id="297" r:id="rId32"/>
    <p:sldId id="273" r:id="rId33"/>
    <p:sldId id="298" r:id="rId34"/>
    <p:sldId id="274" r:id="rId35"/>
    <p:sldId id="299" r:id="rId36"/>
    <p:sldId id="275" r:id="rId37"/>
    <p:sldId id="300" r:id="rId38"/>
    <p:sldId id="276" r:id="rId39"/>
    <p:sldId id="301" r:id="rId40"/>
    <p:sldId id="277" r:id="rId41"/>
    <p:sldId id="302" r:id="rId42"/>
    <p:sldId id="278" r:id="rId43"/>
    <p:sldId id="303" r:id="rId44"/>
    <p:sldId id="279" r:id="rId45"/>
    <p:sldId id="304" r:id="rId46"/>
    <p:sldId id="280" r:id="rId47"/>
    <p:sldId id="305" r:id="rId48"/>
    <p:sldId id="281" r:id="rId49"/>
    <p:sldId id="306" r:id="rId50"/>
    <p:sldId id="282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" y="52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321-CEF1-4985-93D9-969503140653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14E0-CDFB-44BE-9753-BE8821D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C2561-104B-406A-BBC8-C34673D0CB7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Butterfly,</a:t>
            </a:r>
            <a:r>
              <a:rPr lang="en-US" baseline="0" dirty="0"/>
              <a:t> Backstroke, Breaststroke, Freestyle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</a:rPr>
              <a:t>Moses Fleetwood Walker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6FB4C-9E0A-4255-8BFD-7D714A059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18037-C85A-4065-AD15-35979FB812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6639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2ADD-AF73-4D95-AD04-D0B8107C521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Pythagoras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9BF4D-D3A4-416D-ADB7-FA29990051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116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91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7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2FA9-A1CD-43B5-880E-FC68597977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300 (million)</a:t>
            </a:r>
          </a:p>
        </p:txBody>
      </p:sp>
    </p:spTree>
    <p:extLst>
      <p:ext uri="{BB962C8B-B14F-4D97-AF65-F5344CB8AC3E}">
        <p14:creationId xmlns:p14="http://schemas.microsoft.com/office/powerpoint/2010/main" val="277008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1945.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C7DA-E3BE-4C3F-B10C-681EF36AC7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1912</a:t>
            </a:r>
          </a:p>
        </p:txBody>
      </p:sp>
    </p:spTree>
    <p:extLst>
      <p:ext uri="{BB962C8B-B14F-4D97-AF65-F5344CB8AC3E}">
        <p14:creationId xmlns:p14="http://schemas.microsoft.com/office/powerpoint/2010/main" val="356887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Green,</a:t>
            </a:r>
            <a:r>
              <a:rPr lang="en-US" baseline="0" dirty="0"/>
              <a:t> Orange, Violet (Purple)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Vincent van Gogh.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Lion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B728B-0E7A-4D83-BD5F-F5C6C1D4A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Athena.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5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  <a:ea typeface="+mn-ea"/>
              </a:rPr>
              <a:t>Red, orange, yellow, green, blue, indigo, and violet.</a:t>
            </a:r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41BA-AF3F-489F-8CE0-81113EDAE7F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Tsunami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40-50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0980-3DF6-4E69-A357-58D891DB4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34D84-9D18-4B22-B39E-8358564320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26 miles</a:t>
            </a:r>
          </a:p>
        </p:txBody>
      </p:sp>
    </p:spTree>
    <p:extLst>
      <p:ext uri="{BB962C8B-B14F-4D97-AF65-F5344CB8AC3E}">
        <p14:creationId xmlns:p14="http://schemas.microsoft.com/office/powerpoint/2010/main" val="29289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AEE9A-D2DC-43DF-AC63-AA3BE3C23A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90 feet</a:t>
            </a:r>
          </a:p>
        </p:txBody>
      </p:sp>
    </p:spTree>
    <p:extLst>
      <p:ext uri="{BB962C8B-B14F-4D97-AF65-F5344CB8AC3E}">
        <p14:creationId xmlns:p14="http://schemas.microsoft.com/office/powerpoint/2010/main" val="14720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4E87-EB53-4401-8931-3C115818DB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10 feet</a:t>
            </a:r>
          </a:p>
        </p:txBody>
      </p:sp>
    </p:spTree>
    <p:extLst>
      <p:ext uri="{BB962C8B-B14F-4D97-AF65-F5344CB8AC3E}">
        <p14:creationId xmlns:p14="http://schemas.microsoft.com/office/powerpoint/2010/main" val="37595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F53D-AA70-4008-9B2F-EDC49972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3170-7336-4D4D-8236-0731D2B9B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Next Question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28AA5-AF82-45BC-A96E-6842CD71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0407-9CC8-422C-9813-CE2C39A4CBE9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12F1-0DD6-44E4-B810-88EFE66D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slide" Target="slide34.xml"/><Relationship Id="rId17" Type="http://schemas.openxmlformats.org/officeDocument/2006/relationships/slide" Target="slide36.xml"/><Relationship Id="rId25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42.xml"/><Relationship Id="rId15" Type="http://schemas.openxmlformats.org/officeDocument/2006/relationships/slide" Target="slide46.xml"/><Relationship Id="rId23" Type="http://schemas.openxmlformats.org/officeDocument/2006/relationships/slide" Target="slide10.xml"/><Relationship Id="rId10" Type="http://schemas.openxmlformats.org/officeDocument/2006/relationships/slide" Target="slide44.xml"/><Relationship Id="rId19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4.xml"/><Relationship Id="rId14" Type="http://schemas.openxmlformats.org/officeDocument/2006/relationships/slide" Target="slide26.xml"/><Relationship Id="rId22" Type="http://schemas.openxmlformats.org/officeDocument/2006/relationships/slide" Target="slide38.xml"/><Relationship Id="rId27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39314&amp;picture=walking-ma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football-goali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acrosse-sports-stick-olympic-40771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ping-pong-png/download/550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Ficheiro:Flag_of_Canada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food-eat-salt-shaker-eating-4657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rry-fencer-fencing-foil-position-14688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pi-maths-symbol-formula-algebra-254084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reepngimg.com/png/28725-triangle-photo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zero-0-number-ranking-rating-142667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m-arms-hand-hands-icon-shaking-1294052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unners-competition-silhouette-305624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aresauburnphotos/348195505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4459/fwd__bubble_hand_drawn-by-rejon-17766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revans2-parchment-backgroun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cigcardcapitolcaliforni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9809-cute-whale-transparent-imag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etchfab.com/3d-models/fish-river-246797da90904ab2bc3e8577196e2b8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74413/dancing-people-by-netalloy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society-png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tone-rock-solid-heavy-zen-576564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svg.org/masterpiece-with-artist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20631-piano-keyboard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og-happy-running-puppy-animals-35483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71649&amp;picture=cartoon-cat-clipa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543" y="555288"/>
            <a:ext cx="5906022" cy="557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000" b="1">
                <a:latin typeface="Arial Black" panose="020B0A04020102020204" pitchFamily="34" charset="0"/>
              </a:rPr>
              <a:t>SMASH Game 2</a:t>
            </a:r>
            <a:endParaRPr lang="en-US" sz="5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233" name="Group 6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4667155"/>
              </p:ext>
            </p:extLst>
          </p:nvPr>
        </p:nvGraphicFramePr>
        <p:xfrm>
          <a:off x="1214650" y="1638924"/>
          <a:ext cx="6619808" cy="48078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6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Science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Osaka" pitchFamily="-80" charset="-128"/>
                        </a:rPr>
                        <a:t>Math</a:t>
                      </a: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Art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Sports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History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7" action="ppaction://hlinksldjump"/>
                        </a:rPr>
                        <a:t>100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8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9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0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1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2" action="ppaction://hlinksldjump"/>
                        </a:rPr>
                        <a:t>200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3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4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5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6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7" action="ppaction://hlinksldjump"/>
                        </a:rPr>
                        <a:t>300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8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19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0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1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2" action="ppaction://hlinksldjump"/>
                        </a:rPr>
                        <a:t>400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3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4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5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6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u="none" strike="noStrike" cap="none" normalizeH="0" baseline="0" dirty="0">
                          <a:ln>
                            <a:noFill/>
                          </a:ln>
                          <a:effectLst/>
                          <a:hlinkClick r:id="rId27" action="ppaction://hlinksldjump"/>
                        </a:rPr>
                        <a:t>500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Osaka" pitchFamily="-80" charset="-128"/>
                      </a:endParaRPr>
                    </a:p>
                  </a:txBody>
                  <a:tcPr marL="73907" marR="73907" marT="36953" marB="3695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organ in the human body is the largest and     weighs </a:t>
            </a:r>
            <a:r>
              <a:rPr lang="en-US"/>
              <a:t>the most?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A person in a blue suit&#10;&#10;Description automatically generated with low confidence">
            <a:extLst>
              <a:ext uri="{FF2B5EF4-FFF2-40B4-BE49-F238E27FC236}">
                <a16:creationId xmlns:a16="http://schemas.microsoft.com/office/drawing/2014/main" id="{CB8F49FB-6189-E04E-9C3B-1589B9E5D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2712" y="2880163"/>
            <a:ext cx="2479713" cy="28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0749"/>
            <a:ext cx="7886700" cy="39862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Skin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- 100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soccer, what is the name of the area where</a:t>
            </a:r>
          </a:p>
          <a:p>
            <a:pPr marL="0" indent="0">
              <a:buNone/>
            </a:pPr>
            <a:r>
              <a:rPr lang="en-US" dirty="0"/>
              <a:t>goal keepers can use their hands? 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126AC7-E30A-940D-8F0C-5063D50A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97855" y="2756663"/>
            <a:ext cx="3798517" cy="37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Goalie Box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men’s lacrosse, how many players are on the field for each team?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175EBA2-720F-AB66-0F07-72B3D7D97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7070" y="2746130"/>
            <a:ext cx="2450300" cy="3156021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1249B9-9922-BB46-8784-61D1F7CA0764}"/>
              </a:ext>
            </a:extLst>
          </p:cNvPr>
          <p:cNvSpPr/>
          <p:nvPr/>
        </p:nvSpPr>
        <p:spPr>
          <a:xfrm rot="17663301">
            <a:off x="4729320" y="4227770"/>
            <a:ext cx="289332" cy="2494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Sports - 300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area of a regulation size ping pong table is </a:t>
            </a:r>
          </a:p>
          <a:p>
            <a:pPr marL="0" indent="0">
              <a:buNone/>
            </a:pPr>
            <a:r>
              <a:rPr lang="en-US" dirty="0"/>
              <a:t>45 sq ft. The length is 4 ft longer than the width.</a:t>
            </a:r>
          </a:p>
          <a:p>
            <a:pPr marL="0" indent="0">
              <a:buNone/>
            </a:pPr>
            <a:r>
              <a:rPr lang="en-US" dirty="0"/>
              <a:t>What is the width?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able, furniture, table-tennis table, worktable&#10;&#10;Description automatically generated">
            <a:extLst>
              <a:ext uri="{FF2B5EF4-FFF2-40B4-BE49-F238E27FC236}">
                <a16:creationId xmlns:a16="http://schemas.microsoft.com/office/drawing/2014/main" id="{8E27ED69-2720-5E2C-6FA5-DFE9A61ED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9580" y="3800848"/>
            <a:ext cx="3889093" cy="2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49"/>
            <a:ext cx="7886700" cy="41386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5 feet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national winter sport of the country that has this national flag?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red and white flag&#10;&#10;Description automatically generated">
            <a:extLst>
              <a:ext uri="{FF2B5EF4-FFF2-40B4-BE49-F238E27FC236}">
                <a16:creationId xmlns:a16="http://schemas.microsoft.com/office/drawing/2014/main" id="{DA464C70-411F-2B03-4695-74E6BC0F6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25837" y="3212112"/>
            <a:ext cx="4409955" cy="22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Ice Hockey</a:t>
            </a:r>
          </a:p>
          <a:p>
            <a:pPr marL="0" indent="0" algn="ctr">
              <a:buNone/>
            </a:pPr>
            <a:r>
              <a:rPr lang="en-US" dirty="0"/>
              <a:t>(Flag of Canada)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mineral is a flavor enhancer?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4" name="Action Button: Custom 3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 up of a hat&#10;&#10;Description automatically generated with low confidence">
            <a:extLst>
              <a:ext uri="{FF2B5EF4-FFF2-40B4-BE49-F238E27FC236}">
                <a16:creationId xmlns:a16="http://schemas.microsoft.com/office/drawing/2014/main" id="{A43B9015-1A13-7B8D-00DF-3D10F2852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1016" y="2530776"/>
            <a:ext cx="1823861" cy="31719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E5CCEA3-D81B-4571-E4FF-2F8F30F9DE26}"/>
              </a:ext>
            </a:extLst>
          </p:cNvPr>
          <p:cNvSpPr/>
          <p:nvPr/>
        </p:nvSpPr>
        <p:spPr>
          <a:xfrm>
            <a:off x="3816826" y="3989697"/>
            <a:ext cx="1237396" cy="905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names of the three different weapons in fencing?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E80B70-5544-3DDA-94B5-2917237E5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0178" y="3081760"/>
            <a:ext cx="5015696" cy="25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1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6925"/>
            <a:ext cx="7886700" cy="4110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Foil, </a:t>
            </a:r>
            <a:r>
              <a:rPr lang="en-US" dirty="0" err="1"/>
              <a:t>Épée</a:t>
            </a:r>
            <a:r>
              <a:rPr lang="en-US" dirty="0"/>
              <a:t>, and Sabre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- 100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What is the name of this symbol?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7D27F6-7CF2-8676-9D6B-4F63939C2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39721" y="2731610"/>
            <a:ext cx="3249593" cy="32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499"/>
            <a:ext cx="7886700" cy="40814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Pi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Math - 200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11139"/>
            <a:ext cx="6858000" cy="770335"/>
          </a:xfrm>
        </p:spPr>
        <p:txBody>
          <a:bodyPr/>
          <a:lstStyle/>
          <a:p>
            <a:pPr>
              <a:buNone/>
            </a:pPr>
            <a:r>
              <a:rPr lang="en-US" dirty="0"/>
              <a:t>What is the second triangular number?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FD7C9C1C-1F45-8E53-395F-011829E0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7681" y="2993250"/>
            <a:ext cx="2902352" cy="29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- 200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19299"/>
            <a:ext cx="7886700" cy="41576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</a:t>
            </a:r>
          </a:p>
          <a:p>
            <a:pPr marL="0" indent="0" algn="ctr">
              <a:buNone/>
            </a:pPr>
            <a:r>
              <a:rPr lang="en-US" sz="2000" dirty="0"/>
              <a:t>(Triangular numbers are sums of consecutive counting numbers. </a:t>
            </a:r>
          </a:p>
          <a:p>
            <a:pPr marL="0" indent="0" algn="ctr">
              <a:buNone/>
            </a:pPr>
            <a:r>
              <a:rPr lang="en-US" sz="2000" dirty="0"/>
              <a:t>1 is the first triangular number. </a:t>
            </a:r>
          </a:p>
          <a:p>
            <a:pPr marL="0" indent="0" algn="ctr">
              <a:buNone/>
            </a:pPr>
            <a:r>
              <a:rPr lang="en-US" sz="2000" dirty="0"/>
              <a:t>1 + 2, or 3 is the second triangular number.)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zeroes are in a googol?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858B611-002C-B212-7943-724DC68BD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5810" y="2674306"/>
            <a:ext cx="3586645" cy="37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43199"/>
            <a:ext cx="78867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100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20 people shake hands once and only once with each other, how many handshakes will there be?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75B42AA-C993-F296-36D9-9B7752C6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86182" y="3006538"/>
            <a:ext cx="3971635" cy="32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</a:t>
            </a:r>
            <a:r>
              <a:rPr lang="en-US" b="1" dirty="0"/>
              <a:t>190</a:t>
            </a:r>
          </a:p>
          <a:p>
            <a:pPr marL="0" indent="0" algn="ctr">
              <a:buNone/>
            </a:pPr>
            <a:r>
              <a:rPr lang="en-US" dirty="0"/>
              <a:t>[(20 x 19)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</a:rPr>
              <a:t>÷ 2]</a:t>
            </a:r>
            <a:endParaRPr lang="en-US" b="1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94"/>
            <a:ext cx="7886700" cy="35480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 Salt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Math - 500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unit of time for 1/100</a:t>
            </a:r>
            <a:r>
              <a:rPr lang="en-US" baseline="30000" dirty="0"/>
              <a:t>th</a:t>
            </a:r>
            <a:r>
              <a:rPr lang="en-US" dirty="0"/>
              <a:t> of a second?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162" name="Action Button: Home 161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63" name="Action Button: Custom 162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F09C8F5-CC03-3CC4-D0E0-61B0EBCB4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5583" y="2803406"/>
            <a:ext cx="4059941" cy="2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A Jiffy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8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California state flower?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field of orange flowers&#10;&#10;Description automatically generated">
            <a:extLst>
              <a:ext uri="{FF2B5EF4-FFF2-40B4-BE49-F238E27FC236}">
                <a16:creationId xmlns:a16="http://schemas.microsoft.com/office/drawing/2014/main" id="{7303B6C6-D645-A462-E429-255435BF8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25112" y="2843493"/>
            <a:ext cx="4135176" cy="2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1699"/>
            <a:ext cx="7886700" cy="40052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</a:t>
            </a:r>
            <a:r>
              <a:rPr lang="en-US"/>
              <a:t>: California Poppy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number of the Amendment to the Constitution that eliminated slavery?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10" name="Action Button: Custom 9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B717E4D-9336-1C75-4856-663CD0550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2211" y="2981443"/>
            <a:ext cx="2944793" cy="2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13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what year was the Declaration of Independence signed?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2" name="Picture 11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73C3DF48-0947-82B4-7068-A3D5A2DE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2451" y="2770009"/>
            <a:ext cx="3144130" cy="31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152649"/>
            <a:ext cx="7886700" cy="40243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1776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0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the first capital of the United States?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 descr="A picture containing outdoor, government building&#10;&#10;Description automatically generated">
            <a:extLst>
              <a:ext uri="{FF2B5EF4-FFF2-40B4-BE49-F238E27FC236}">
                <a16:creationId xmlns:a16="http://schemas.microsoft.com/office/drawing/2014/main" id="{C0B20A99-64B8-611D-BA0C-96B13F6E0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26848" y="2178652"/>
            <a:ext cx="4221866" cy="42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1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449"/>
            <a:ext cx="7886700" cy="4100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New York City </a:t>
            </a:r>
            <a:r>
              <a:rPr lang="en-US" b="1" dirty="0"/>
              <a:t>(1785 – 1790)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largest animal on earth is the                     Antarctic blue whale.                                                                         It can weigh up to 400,000 pounds.</a:t>
            </a:r>
          </a:p>
          <a:p>
            <a:pPr marL="0" indent="0">
              <a:buNone/>
            </a:pPr>
            <a:r>
              <a:rPr lang="en-US" dirty="0"/>
              <a:t>What is this weight in tons?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04FB8BD3-9EC2-A5A1-B5FA-69003CA0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24959" y="4016530"/>
            <a:ext cx="2894082" cy="19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0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 - 500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is the longest U.S. river?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3" name="Picture 2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333E1E43-E02B-9F3E-E347-1C04A22F4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81827" y="3021526"/>
            <a:ext cx="4213185" cy="23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0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5500"/>
            <a:ext cx="7886700" cy="40814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The Missouri River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7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fast moving dance is named for a spicy Latin American sauce?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9" name="Action Button: Custom 8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mask, vector graphics&#10;&#10;Description automatically generated">
            <a:extLst>
              <a:ext uri="{FF2B5EF4-FFF2-40B4-BE49-F238E27FC236}">
                <a16:creationId xmlns:a16="http://schemas.microsoft.com/office/drawing/2014/main" id="{A2829C58-F7D7-66AF-2FD6-F6BDAD8F5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28824" y="3060446"/>
            <a:ext cx="4286352" cy="23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5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Salsa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color should a person wear to help portray authority and power?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AE44A1C-0190-7308-8F19-31E6441F1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6297" y="3081427"/>
            <a:ext cx="6175093" cy="24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0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Black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name for prehistoric images and carvings made on rocks?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903767-EA3D-25A8-79B8-A1A18529D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2690" y="2974692"/>
            <a:ext cx="2413552" cy="28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1481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Petroglyphs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57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famous Spanish painter helped develop the painting style of “Cubism”?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71AAE3FB-CE11-A332-B501-C6CE3761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9685" y="3090441"/>
            <a:ext cx="3265447" cy="32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7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4075"/>
            <a:ext cx="7886700" cy="40528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Pablo Picasso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- 200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5049"/>
            <a:ext cx="7886700" cy="38719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200 tons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4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Full size piano keyboards have a total of 88 keys. How many keys are black?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5" name="Picture 4" descr="A close-up of a keyboard&#10;&#10;Description automatically generated with low confidence">
            <a:extLst>
              <a:ext uri="{FF2B5EF4-FFF2-40B4-BE49-F238E27FC236}">
                <a16:creationId xmlns:a16="http://schemas.microsoft.com/office/drawing/2014/main" id="{D99BA77A-F6F5-90EB-7C94-635A2DAE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0625" y="2944855"/>
            <a:ext cx="3796553" cy="2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- 500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9775"/>
            <a:ext cx="7886700" cy="41671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36 black keys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fastest land animal in the world?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9CD5840-BBC6-0349-796E-D47DAA6A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04581" y="2843408"/>
            <a:ext cx="4268768" cy="24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- 300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Cheetah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animal is the largest member </a:t>
            </a:r>
          </a:p>
          <a:p>
            <a:pPr marL="0" indent="0">
              <a:buNone/>
            </a:pPr>
            <a:r>
              <a:rPr lang="en-US" dirty="0"/>
              <a:t>of the (big) cat family?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9550" y="6267450"/>
            <a:ext cx="1552575" cy="387752"/>
            <a:chOff x="209550" y="6267450"/>
            <a:chExt cx="1552575" cy="387752"/>
          </a:xfrm>
        </p:grpSpPr>
        <p:sp>
          <p:nvSpPr>
            <p:cNvPr id="8" name="Action Button: Custom 7">
              <a:hlinkClick r:id="" action="ppaction://hlinkshowjump?jump=nextslide" highlightClick="1"/>
            </p:cNvPr>
            <p:cNvSpPr/>
            <p:nvPr/>
          </p:nvSpPr>
          <p:spPr>
            <a:xfrm>
              <a:off x="209550" y="6267450"/>
              <a:ext cx="1552575" cy="344890"/>
            </a:xfrm>
            <a:prstGeom prst="actionButtonBlan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699" y="6285870"/>
              <a:ext cx="1438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Answer</a:t>
              </a:r>
            </a:p>
          </p:txBody>
        </p:sp>
      </p:grp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4F861B-C8E1-B9DD-5DE4-04A58D788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4109" y="3064860"/>
            <a:ext cx="3785402" cy="24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- 400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3125"/>
            <a:ext cx="7886700" cy="40338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Answer: Tiger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7765576" y="5527343"/>
            <a:ext cx="1214651" cy="1084997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778</Words>
  <Application>Microsoft Office PowerPoint</Application>
  <PresentationFormat>On-screen Show (4:3)</PresentationFormat>
  <Paragraphs>217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Calibri</vt:lpstr>
      <vt:lpstr>Calibri Light</vt:lpstr>
      <vt:lpstr>Times New Roman</vt:lpstr>
      <vt:lpstr>Office Theme</vt:lpstr>
      <vt:lpstr>SMASH Game 2</vt:lpstr>
      <vt:lpstr>Science - 100</vt:lpstr>
      <vt:lpstr>Science - 100</vt:lpstr>
      <vt:lpstr>Science - 200</vt:lpstr>
      <vt:lpstr>Science - 200</vt:lpstr>
      <vt:lpstr>Science - 300</vt:lpstr>
      <vt:lpstr>Science - 300</vt:lpstr>
      <vt:lpstr>Science - 400</vt:lpstr>
      <vt:lpstr>Science - 400</vt:lpstr>
      <vt:lpstr>Science - 500</vt:lpstr>
      <vt:lpstr>Science - 500</vt:lpstr>
      <vt:lpstr>Sports - 100</vt:lpstr>
      <vt:lpstr>Sports - 100</vt:lpstr>
      <vt:lpstr>Sports - 200</vt:lpstr>
      <vt:lpstr>Sports - 200</vt:lpstr>
      <vt:lpstr>Sports - 300</vt:lpstr>
      <vt:lpstr>Sports - 300</vt:lpstr>
      <vt:lpstr>Sports - 400</vt:lpstr>
      <vt:lpstr>Sports - 400</vt:lpstr>
      <vt:lpstr>Sports - 500</vt:lpstr>
      <vt:lpstr>Sports - 500</vt:lpstr>
      <vt:lpstr>Math - 100</vt:lpstr>
      <vt:lpstr>Math - 100</vt:lpstr>
      <vt:lpstr>Math - 200</vt:lpstr>
      <vt:lpstr>Math - 200</vt:lpstr>
      <vt:lpstr>Math - 300</vt:lpstr>
      <vt:lpstr>Math - 300</vt:lpstr>
      <vt:lpstr>Math - 400 </vt:lpstr>
      <vt:lpstr>Math - 400</vt:lpstr>
      <vt:lpstr>Math - 500</vt:lpstr>
      <vt:lpstr>Math - 500</vt:lpstr>
      <vt:lpstr>History - 100</vt:lpstr>
      <vt:lpstr>History - 100</vt:lpstr>
      <vt:lpstr>History - 200</vt:lpstr>
      <vt:lpstr>History - 200</vt:lpstr>
      <vt:lpstr>History- 300</vt:lpstr>
      <vt:lpstr>History - 300</vt:lpstr>
      <vt:lpstr>History - 400</vt:lpstr>
      <vt:lpstr>History - 400</vt:lpstr>
      <vt:lpstr>History - 500</vt:lpstr>
      <vt:lpstr>History - 500</vt:lpstr>
      <vt:lpstr>Art - 100</vt:lpstr>
      <vt:lpstr>Art - 100</vt:lpstr>
      <vt:lpstr>Art - 200</vt:lpstr>
      <vt:lpstr>Art - 200</vt:lpstr>
      <vt:lpstr>Art - 300</vt:lpstr>
      <vt:lpstr>Art - 300</vt:lpstr>
      <vt:lpstr>Art - 400</vt:lpstr>
      <vt:lpstr>Art - 400</vt:lpstr>
      <vt:lpstr>Art - 500</vt:lpstr>
      <vt:lpstr>Art - 500</vt:lpstr>
    </vt:vector>
  </TitlesOfParts>
  <Company>ASU 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Chloe Durfee-Sherman (Student)</dc:creator>
  <cp:lastModifiedBy>Tanner Wolfram</cp:lastModifiedBy>
  <cp:revision>52</cp:revision>
  <dcterms:created xsi:type="dcterms:W3CDTF">2015-01-26T17:13:25Z</dcterms:created>
  <dcterms:modified xsi:type="dcterms:W3CDTF">2022-08-30T21:22:14Z</dcterms:modified>
</cp:coreProperties>
</file>