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53"/>
  </p:notesMasterIdLst>
  <p:sldIdLst>
    <p:sldId id="257" r:id="rId2"/>
    <p:sldId id="258" r:id="rId3"/>
    <p:sldId id="283" r:id="rId4"/>
    <p:sldId id="259" r:id="rId5"/>
    <p:sldId id="284" r:id="rId6"/>
    <p:sldId id="260" r:id="rId7"/>
    <p:sldId id="285" r:id="rId8"/>
    <p:sldId id="261" r:id="rId9"/>
    <p:sldId id="286" r:id="rId10"/>
    <p:sldId id="262" r:id="rId11"/>
    <p:sldId id="287" r:id="rId12"/>
    <p:sldId id="263" r:id="rId13"/>
    <p:sldId id="288" r:id="rId14"/>
    <p:sldId id="264" r:id="rId15"/>
    <p:sldId id="289" r:id="rId16"/>
    <p:sldId id="265" r:id="rId17"/>
    <p:sldId id="290" r:id="rId18"/>
    <p:sldId id="266" r:id="rId19"/>
    <p:sldId id="291" r:id="rId20"/>
    <p:sldId id="267" r:id="rId21"/>
    <p:sldId id="292" r:id="rId22"/>
    <p:sldId id="268" r:id="rId23"/>
    <p:sldId id="293" r:id="rId24"/>
    <p:sldId id="269" r:id="rId25"/>
    <p:sldId id="294" r:id="rId26"/>
    <p:sldId id="270" r:id="rId27"/>
    <p:sldId id="295" r:id="rId28"/>
    <p:sldId id="272" r:id="rId29"/>
    <p:sldId id="297" r:id="rId30"/>
    <p:sldId id="308" r:id="rId31"/>
    <p:sldId id="309" r:id="rId32"/>
    <p:sldId id="273" r:id="rId33"/>
    <p:sldId id="298" r:id="rId34"/>
    <p:sldId id="274" r:id="rId35"/>
    <p:sldId id="299" r:id="rId36"/>
    <p:sldId id="275" r:id="rId37"/>
    <p:sldId id="300" r:id="rId38"/>
    <p:sldId id="276" r:id="rId39"/>
    <p:sldId id="301" r:id="rId40"/>
    <p:sldId id="277" r:id="rId41"/>
    <p:sldId id="302" r:id="rId42"/>
    <p:sldId id="278" r:id="rId43"/>
    <p:sldId id="303" r:id="rId44"/>
    <p:sldId id="279" r:id="rId45"/>
    <p:sldId id="304" r:id="rId46"/>
    <p:sldId id="280" r:id="rId47"/>
    <p:sldId id="305" r:id="rId48"/>
    <p:sldId id="281" r:id="rId49"/>
    <p:sldId id="306" r:id="rId50"/>
    <p:sldId id="282" r:id="rId51"/>
    <p:sldId id="307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36" autoAdjust="0"/>
    <p:restoredTop sz="94660"/>
  </p:normalViewPr>
  <p:slideViewPr>
    <p:cSldViewPr snapToGrid="0">
      <p:cViewPr varScale="1">
        <p:scale>
          <a:sx n="63" d="100"/>
          <a:sy n="63" d="100"/>
        </p:scale>
        <p:origin x="48" y="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E7321-CEF1-4985-93D9-969503140653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B14E0-CDFB-44BE-9753-BE8821D87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9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EC2561-104B-406A-BBC8-C34673D0CB7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81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Butterfly,</a:t>
            </a:r>
            <a:r>
              <a:rPr lang="en-US" baseline="0" dirty="0"/>
              <a:t> Backstroke, Breaststroke, Freestyle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6FB4C-9E0A-4255-8BFD-7D714A059D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37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+mn-ea"/>
              </a:rPr>
              <a:t>Moses Fleetwood Walker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6FB4C-9E0A-4255-8BFD-7D714A059D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70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C18037-C85A-4065-AD15-35979FB812F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86639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092ADD-AF73-4D95-AD04-D0B8107C521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Pythagoras</a:t>
            </a:r>
            <a:r>
              <a:rPr lang="en-US" baseline="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218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91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89BF4D-D3A4-416D-ADB7-FA29990051D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125</a:t>
            </a:r>
          </a:p>
        </p:txBody>
      </p:sp>
    </p:spTree>
    <p:extLst>
      <p:ext uri="{BB962C8B-B14F-4D97-AF65-F5344CB8AC3E}">
        <p14:creationId xmlns:p14="http://schemas.microsoft.com/office/powerpoint/2010/main" val="1116698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57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91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70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2D2FA9-A1CD-43B5-880E-FC685979778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300 (million)</a:t>
            </a:r>
          </a:p>
        </p:txBody>
      </p:sp>
    </p:spTree>
    <p:extLst>
      <p:ext uri="{BB962C8B-B14F-4D97-AF65-F5344CB8AC3E}">
        <p14:creationId xmlns:p14="http://schemas.microsoft.com/office/powerpoint/2010/main" val="2770081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0980-3DF6-4E69-A357-58D891DB4F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70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+mn-lt"/>
                <a:ea typeface="+mn-ea"/>
              </a:rPr>
              <a:t>1945.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41BA-AF3F-489F-8CE0-81113EDAE7F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924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6AC7DA-E3BE-4C3F-B10C-681EF36AC70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1912</a:t>
            </a:r>
          </a:p>
        </p:txBody>
      </p:sp>
    </p:spTree>
    <p:extLst>
      <p:ext uri="{BB962C8B-B14F-4D97-AF65-F5344CB8AC3E}">
        <p14:creationId xmlns:p14="http://schemas.microsoft.com/office/powerpoint/2010/main" val="3568877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Green,</a:t>
            </a:r>
            <a:r>
              <a:rPr lang="en-US" baseline="0" dirty="0"/>
              <a:t> Orange, Violet (Purple)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686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+mn-lt"/>
                <a:ea typeface="+mn-ea"/>
              </a:rPr>
              <a:t>Vincent van Gogh.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41BA-AF3F-489F-8CE0-81113EDAE7F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434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Lion 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886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+mn-lt"/>
                <a:ea typeface="+mn-ea"/>
              </a:rPr>
              <a:t>Athena.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41BA-AF3F-489F-8CE0-81113EDAE7F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657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+mn-lt"/>
                <a:ea typeface="+mn-ea"/>
              </a:rPr>
              <a:t>Red, orange, yellow, green, blue, indigo, and violet.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41BA-AF3F-489F-8CE0-81113EDAE7F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3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Tsunami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0980-3DF6-4E69-A357-58D891DB4F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84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0980-3DF6-4E69-A357-58D891DB4F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29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40-50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0980-3DF6-4E69-A357-58D891DB4F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22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Femur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0980-3DF6-4E69-A357-58D891DB4F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51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34D84-9D18-4B22-B39E-83585643202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26 miles</a:t>
            </a:r>
          </a:p>
        </p:txBody>
      </p:sp>
    </p:spTree>
    <p:extLst>
      <p:ext uri="{BB962C8B-B14F-4D97-AF65-F5344CB8AC3E}">
        <p14:creationId xmlns:p14="http://schemas.microsoft.com/office/powerpoint/2010/main" val="2928992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0AEE9A-D2DC-43DF-AC63-AA3BE3C23A5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90 feet</a:t>
            </a:r>
          </a:p>
        </p:txBody>
      </p:sp>
    </p:spTree>
    <p:extLst>
      <p:ext uri="{BB962C8B-B14F-4D97-AF65-F5344CB8AC3E}">
        <p14:creationId xmlns:p14="http://schemas.microsoft.com/office/powerpoint/2010/main" val="1472075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164E87-EB53-4401-8931-3C115818DBA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10 feet</a:t>
            </a:r>
          </a:p>
        </p:txBody>
      </p:sp>
    </p:spTree>
    <p:extLst>
      <p:ext uri="{BB962C8B-B14F-4D97-AF65-F5344CB8AC3E}">
        <p14:creationId xmlns:p14="http://schemas.microsoft.com/office/powerpoint/2010/main" val="3759592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6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3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Next Question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8F53D-AA70-4008-9B2F-EDC499722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85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Next Question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63170-7336-4D4D-8236-0731D2B9B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37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Next Question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28AA5-AF82-45BC-A96E-6842CD71D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9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5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5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8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15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1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33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1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3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6.xml"/><Relationship Id="rId18" Type="http://schemas.openxmlformats.org/officeDocument/2006/relationships/slide" Target="slide8.xml"/><Relationship Id="rId26" Type="http://schemas.openxmlformats.org/officeDocument/2006/relationships/slide" Target="slide20.xml"/><Relationship Id="rId3" Type="http://schemas.openxmlformats.org/officeDocument/2006/relationships/slide" Target="slide2.xml"/><Relationship Id="rId21" Type="http://schemas.openxmlformats.org/officeDocument/2006/relationships/slide" Target="slide18.xml"/><Relationship Id="rId7" Type="http://schemas.openxmlformats.org/officeDocument/2006/relationships/slide" Target="slide32.xml"/><Relationship Id="rId12" Type="http://schemas.openxmlformats.org/officeDocument/2006/relationships/slide" Target="slide34.xml"/><Relationship Id="rId17" Type="http://schemas.openxmlformats.org/officeDocument/2006/relationships/slide" Target="slide36.xml"/><Relationship Id="rId25" Type="http://schemas.openxmlformats.org/officeDocument/2006/relationships/slide" Target="slide50.xml"/><Relationship Id="rId2" Type="http://schemas.openxmlformats.org/officeDocument/2006/relationships/notesSlide" Target="../notesSlides/notesSlide1.xml"/><Relationship Id="rId16" Type="http://schemas.openxmlformats.org/officeDocument/2006/relationships/slide" Target="slide16.xml"/><Relationship Id="rId20" Type="http://schemas.openxmlformats.org/officeDocument/2006/relationships/slide" Target="slide4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2.xml"/><Relationship Id="rId11" Type="http://schemas.openxmlformats.org/officeDocument/2006/relationships/slide" Target="slide14.xml"/><Relationship Id="rId24" Type="http://schemas.openxmlformats.org/officeDocument/2006/relationships/slide" Target="slide30.xml"/><Relationship Id="rId5" Type="http://schemas.openxmlformats.org/officeDocument/2006/relationships/slide" Target="slide42.xml"/><Relationship Id="rId15" Type="http://schemas.openxmlformats.org/officeDocument/2006/relationships/slide" Target="slide46.xml"/><Relationship Id="rId23" Type="http://schemas.openxmlformats.org/officeDocument/2006/relationships/slide" Target="slide10.xml"/><Relationship Id="rId10" Type="http://schemas.openxmlformats.org/officeDocument/2006/relationships/slide" Target="slide44.xml"/><Relationship Id="rId19" Type="http://schemas.openxmlformats.org/officeDocument/2006/relationships/slide" Target="slide28.xml"/><Relationship Id="rId4" Type="http://schemas.openxmlformats.org/officeDocument/2006/relationships/slide" Target="slide22.xml"/><Relationship Id="rId9" Type="http://schemas.openxmlformats.org/officeDocument/2006/relationships/slide" Target="slide24.xml"/><Relationship Id="rId14" Type="http://schemas.openxmlformats.org/officeDocument/2006/relationships/slide" Target="slide26.xml"/><Relationship Id="rId22" Type="http://schemas.openxmlformats.org/officeDocument/2006/relationships/slide" Target="slide38.xml"/><Relationship Id="rId27" Type="http://schemas.openxmlformats.org/officeDocument/2006/relationships/slide" Target="slide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zoooma/2988826422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runners-in-finish-line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freesvg.org/arrows-in-target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basketball-hoop-2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swimmer-symbol-icon-isolated-309596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dfreephotos.com/vector-images/orange-star-vector-clipart.png.php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1551191230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pt/calculadora-check-out-23651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pixabay.com/photos/mathematics-math-pythagoras-theorem-4710335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counting-math-numbers-numerals-two-149952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confused-cartoon-kid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serfs-up/7595929724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80497449@N04/7406582002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en.wikipedia.org/wiki/Cartography_of_the_United_States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war-airplane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ngall.com/wave-png/download/47194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eesvg.org/usa-hawaii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s://fr.wikipedia.org/wiki/Drapeau_de_l'Alaska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1395532509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ixabay.com/en/ear-listen-hear-gossip-sound-25595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pngimg.com/png/40956-fairytale-castle-download-free-clipart-hq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temple-icon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rainbow-drawing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vectors/shark-design-fish-sea-animal-306859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ngall.com/gorilla-pn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493" y="530236"/>
            <a:ext cx="5987441" cy="557213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5000" b="1">
                <a:latin typeface="Arial Black" panose="020B0A04020102020204" pitchFamily="34" charset="0"/>
              </a:rPr>
              <a:t>SMASH Game 1</a:t>
            </a:r>
            <a:endParaRPr lang="en-US" sz="50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7233" name="Group 6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552471942"/>
              </p:ext>
            </p:extLst>
          </p:nvPr>
        </p:nvGraphicFramePr>
        <p:xfrm>
          <a:off x="1214650" y="1638924"/>
          <a:ext cx="6619808" cy="480783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366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29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Science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Math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Art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Sports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History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3" action="ppaction://hlinksldjump"/>
                        </a:rPr>
                        <a:t>100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4" action="ppaction://hlinksldjump"/>
                        </a:rPr>
                        <a:t>100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5" action="ppaction://hlinksldjump"/>
                        </a:rPr>
                        <a:t>100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6" action="ppaction://hlinksldjump"/>
                        </a:rPr>
                        <a:t>100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7" action="ppaction://hlinksldjump"/>
                        </a:rPr>
                        <a:t>100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8" action="ppaction://hlinksldjump"/>
                        </a:rPr>
                        <a:t>200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9" action="ppaction://hlinksldjump"/>
                        </a:rPr>
                        <a:t>200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0" action="ppaction://hlinksldjump"/>
                        </a:rPr>
                        <a:t>200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1" action="ppaction://hlinksldjump"/>
                        </a:rPr>
                        <a:t>200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2" action="ppaction://hlinksldjump"/>
                        </a:rPr>
                        <a:t>200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3" action="ppaction://hlinksldjump"/>
                        </a:rPr>
                        <a:t>300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4" action="ppaction://hlinksldjump"/>
                        </a:rPr>
                        <a:t>300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5" action="ppaction://hlinksldjump"/>
                        </a:rPr>
                        <a:t>300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6" action="ppaction://hlinksldjump"/>
                        </a:rPr>
                        <a:t>300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7" action="ppaction://hlinksldjump"/>
                        </a:rPr>
                        <a:t>300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8" action="ppaction://hlinksldjump"/>
                        </a:rPr>
                        <a:t>400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9" action="ppaction://hlinksldjump"/>
                        </a:rPr>
                        <a:t>400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0" action="ppaction://hlinksldjump"/>
                        </a:rPr>
                        <a:t>400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1" action="ppaction://hlinksldjump"/>
                        </a:rPr>
                        <a:t>400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2" action="ppaction://hlinksldjump"/>
                        </a:rPr>
                        <a:t>400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3" action="ppaction://hlinksldjump"/>
                        </a:rPr>
                        <a:t>500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4" action="ppaction://hlinksldjump"/>
                        </a:rPr>
                        <a:t>500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5" action="ppaction://hlinksldjump"/>
                        </a:rPr>
                        <a:t>500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6" action="ppaction://hlinksldjump"/>
                        </a:rPr>
                        <a:t>500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7" action="ppaction://hlinksldjump"/>
                        </a:rPr>
                        <a:t>500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572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bone in the human body is </a:t>
            </a:r>
            <a:r>
              <a:rPr lang="en-US"/>
              <a:t>the longest?</a:t>
            </a: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4C836D1-5349-C47E-0651-E5EFF2E2D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82357" y="2891903"/>
            <a:ext cx="2688467" cy="270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95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90749"/>
            <a:ext cx="7886700" cy="39862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The femur (a thigh bone)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26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Sports - 100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To the nearest mile, how long is a full marathon?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1B42B180-4BEC-2517-4779-F3F61C6E5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44421" y="2760259"/>
            <a:ext cx="3369860" cy="336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12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05025"/>
            <a:ext cx="7886700" cy="40719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26 miles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55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Sports - 200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archery, the target is 1.22 meters in diameter. </a:t>
            </a:r>
          </a:p>
          <a:p>
            <a:pPr marL="0" indent="0"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nearest hundredth of a meter, what is the circumference of the target?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1" name="Picture 10" descr="A picture containing dark&#10;&#10;Description automatically generated">
            <a:extLst>
              <a:ext uri="{FF2B5EF4-FFF2-40B4-BE49-F238E27FC236}">
                <a16:creationId xmlns:a16="http://schemas.microsoft.com/office/drawing/2014/main" id="{B4A550F7-3438-581D-9259-C06891232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43785" y="3352515"/>
            <a:ext cx="3033215" cy="303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52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- 200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105025"/>
            <a:ext cx="7886700" cy="40719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3.83 meters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33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Sports - 300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NBA basketball, what is the height of the hoop from the floor?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0" name="Picture 9" descr="A picture containing athletic game, sport, basketball&#10;&#10;Description automatically generated">
            <a:extLst>
              <a:ext uri="{FF2B5EF4-FFF2-40B4-BE49-F238E27FC236}">
                <a16:creationId xmlns:a16="http://schemas.microsoft.com/office/drawing/2014/main" id="{0B28E5F3-38C6-AE16-BB4D-E5E612C5D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53770" y="2894817"/>
            <a:ext cx="3188671" cy="318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15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8349"/>
            <a:ext cx="7886700" cy="41386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10 feet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29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swimming, what is the order of the four different strokes in a medley?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75ACC3C-A461-C1C6-954B-6733008AA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069911" y="2912447"/>
            <a:ext cx="4893373" cy="261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41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05025"/>
            <a:ext cx="7886700" cy="40719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</a:t>
            </a:r>
            <a:r>
              <a:rPr lang="en-US" i="0" dirty="0">
                <a:solidFill>
                  <a:srgbClr val="202124"/>
                </a:solidFill>
                <a:effectLst/>
              </a:rPr>
              <a:t>first, backstroke; second, breaststroke; </a:t>
            </a:r>
          </a:p>
          <a:p>
            <a:pPr marL="0" indent="0" algn="ctr">
              <a:buNone/>
            </a:pPr>
            <a:r>
              <a:rPr lang="en-US">
                <a:solidFill>
                  <a:srgbClr val="202124"/>
                </a:solidFill>
              </a:rPr>
              <a:t>	 </a:t>
            </a:r>
            <a:r>
              <a:rPr lang="en-US" i="0">
                <a:solidFill>
                  <a:srgbClr val="202124"/>
                </a:solidFill>
                <a:effectLst/>
              </a:rPr>
              <a:t>third</a:t>
            </a:r>
            <a:r>
              <a:rPr lang="en-US" i="0" dirty="0">
                <a:solidFill>
                  <a:srgbClr val="202124"/>
                </a:solidFill>
                <a:effectLst/>
              </a:rPr>
              <a:t>, butterfly; and fourth, freestyle</a:t>
            </a: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0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star is closest to Earth?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4" name="Action Button: Custom 3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3B4FC00-77BA-9D4F-6467-403CB48B15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46220" y="2234188"/>
            <a:ext cx="3651559" cy="377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06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- 500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Who was the first African American to play major league baseball?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E052D79D-F00F-534D-1F10-2540260F8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66348" y="2696001"/>
            <a:ext cx="3916339" cy="391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16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66925"/>
            <a:ext cx="7886700" cy="41100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Moses Fleetwood Walker</a:t>
            </a:r>
          </a:p>
          <a:p>
            <a:pPr marL="0" indent="0" algn="ctr">
              <a:buNone/>
            </a:pPr>
            <a:r>
              <a:rPr lang="en-US" dirty="0"/>
              <a:t>(Walker played long before Jackie Robinson)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69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Math - 100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smallest even number?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C49E6419-6839-548D-1BD1-BC385E095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761591" y="2918630"/>
            <a:ext cx="2004520" cy="315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85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95499"/>
            <a:ext cx="7886700" cy="40814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0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36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Math - 200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011038"/>
            <a:ext cx="8063630" cy="9827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Who formulated this right triangle relationship?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5B21D2E7-7947-717F-5813-B200603AEB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79298" y="3252267"/>
            <a:ext cx="2926080" cy="208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15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- 200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019299"/>
            <a:ext cx="7886700" cy="41576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Pythagoras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17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- 300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What is the smallest Prime Triplet? </a:t>
            </a:r>
          </a:p>
          <a:p>
            <a:pPr marL="0" indent="0"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(3 sequential prime numbers where the smallest prime number and the largest prime number differ by exactly 6)</a:t>
            </a:r>
            <a:endParaRPr lang="en-US" sz="2000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0E7D9F31-DB67-C9CC-1803-0B28DDA1F1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05231" y="3674563"/>
            <a:ext cx="2438034" cy="2592887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05353B8F-9970-B9C0-C78D-3F350C74DC35}"/>
              </a:ext>
            </a:extLst>
          </p:cNvPr>
          <p:cNvSpPr/>
          <p:nvPr/>
        </p:nvSpPr>
        <p:spPr>
          <a:xfrm>
            <a:off x="1372509" y="3263030"/>
            <a:ext cx="2353585" cy="1576902"/>
          </a:xfrm>
          <a:prstGeom prst="wedgeEllipseCallout">
            <a:avLst>
              <a:gd name="adj1" fmla="val 59594"/>
              <a:gd name="adj2" fmla="val 25659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I’m the first prime number.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But darn! I’m not part of the triplet.</a:t>
            </a:r>
          </a:p>
        </p:txBody>
      </p:sp>
    </p:spTree>
    <p:extLst>
      <p:ext uri="{BB962C8B-B14F-4D97-AF65-F5344CB8AC3E}">
        <p14:creationId xmlns:p14="http://schemas.microsoft.com/office/powerpoint/2010/main" val="1707685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09775"/>
            <a:ext cx="7886700" cy="41671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 5, 7, 11</a:t>
            </a: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Math - 400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en-US" dirty="0"/>
              <a:t>People who suffer from triskaidekaphobia are </a:t>
            </a:r>
          </a:p>
          <a:p>
            <a:pPr>
              <a:buNone/>
            </a:pPr>
            <a:r>
              <a:rPr lang="en-US" dirty="0"/>
              <a:t>fearful of what number?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162" name="Action Button: Home 161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1" name="Group 160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163" name="Action Button: Custom 162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65" name="Picture 164">
            <a:extLst>
              <a:ext uri="{FF2B5EF4-FFF2-40B4-BE49-F238E27FC236}">
                <a16:creationId xmlns:a16="http://schemas.microsoft.com/office/drawing/2014/main" id="{85BA092D-CDA4-5A37-48B2-9257C173A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024" y="2952205"/>
            <a:ext cx="3062260" cy="273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7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33599"/>
            <a:ext cx="7886700" cy="4043363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Answer: 13</a:t>
            </a: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84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28899"/>
            <a:ext cx="7886700" cy="35480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The Sun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16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greatest perfect number less than 100?</a:t>
            </a:r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10" name="Action Button: Custom 9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6" name="Picture 5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6574EB3B-3861-2E44-2943-B31967C771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57500" y="3208655"/>
            <a:ext cx="3103244" cy="3103244"/>
          </a:xfrm>
          <a:prstGeom prst="rect">
            <a:avLst/>
          </a:prstGeom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40B774FD-17EF-407A-1454-A804AF8B3096}"/>
              </a:ext>
            </a:extLst>
          </p:cNvPr>
          <p:cNvSpPr/>
          <p:nvPr/>
        </p:nvSpPr>
        <p:spPr>
          <a:xfrm>
            <a:off x="4920615" y="2211225"/>
            <a:ext cx="2902783" cy="1166340"/>
          </a:xfrm>
          <a:prstGeom prst="wedgeEllipseCallout">
            <a:avLst>
              <a:gd name="adj1" fmla="val -50776"/>
              <a:gd name="adj2" fmla="val 446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</a:rPr>
              <a:t>Perfect?</a:t>
            </a:r>
          </a:p>
        </p:txBody>
      </p:sp>
    </p:spTree>
    <p:extLst>
      <p:ext uri="{BB962C8B-B14F-4D97-AF65-F5344CB8AC3E}">
        <p14:creationId xmlns:p14="http://schemas.microsoft.com/office/powerpoint/2010/main" val="33398977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76449"/>
            <a:ext cx="7886700" cy="41005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28</a:t>
            </a:r>
          </a:p>
          <a:p>
            <a:pPr marL="0" indent="0" algn="ctr">
              <a:buNone/>
            </a:pPr>
            <a:r>
              <a:rPr lang="en-US" sz="2000" dirty="0"/>
              <a:t>(A Perfect Number is a positive integer that is equal </a:t>
            </a:r>
          </a:p>
          <a:p>
            <a:pPr marL="0" indent="0" algn="ctr">
              <a:buNone/>
            </a:pPr>
            <a:r>
              <a:rPr lang="en-US" sz="2000" dirty="0"/>
              <a:t>to the sum of its positive divisors, excluding itself:</a:t>
            </a:r>
          </a:p>
          <a:p>
            <a:pPr marL="0" indent="0" algn="ctr">
              <a:buNone/>
            </a:pPr>
            <a:r>
              <a:rPr lang="en-US" sz="2000" dirty="0"/>
              <a:t>1 + 2 + 4 + 7 + 14 = 28)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69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many </a:t>
            </a:r>
            <a:r>
              <a:rPr lang="en-US"/>
              <a:t>stripes are on </a:t>
            </a:r>
            <a:r>
              <a:rPr lang="en-US" dirty="0"/>
              <a:t>the </a:t>
            </a:r>
            <a:r>
              <a:rPr lang="en-US"/>
              <a:t>US flag</a:t>
            </a:r>
            <a:r>
              <a:rPr lang="en-US" dirty="0"/>
              <a:t>?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0" name="Picture 9" descr="A red white and blue flag&#10;&#10;Description automatically generated with medium confidence">
            <a:extLst>
              <a:ext uri="{FF2B5EF4-FFF2-40B4-BE49-F238E27FC236}">
                <a16:creationId xmlns:a16="http://schemas.microsoft.com/office/drawing/2014/main" id="{CA450E3C-A9EB-A9E5-B66C-398306378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88324" y="2788096"/>
            <a:ext cx="3962685" cy="263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54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71699"/>
            <a:ext cx="7886700" cy="40052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13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15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country did Texas gain independence from before becoming a part of the Unites States?</a:t>
            </a:r>
          </a:p>
          <a:p>
            <a:endParaRPr lang="en-US" dirty="0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10" name="Action Button: Custom 9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A picture containing text, businesscard, envelope&#10;&#10;Description automatically generated">
            <a:extLst>
              <a:ext uri="{FF2B5EF4-FFF2-40B4-BE49-F238E27FC236}">
                <a16:creationId xmlns:a16="http://schemas.microsoft.com/office/drawing/2014/main" id="{E18215CC-5A00-596E-8733-7A24CBEB61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70495" y="3086506"/>
            <a:ext cx="3807725" cy="256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06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4075"/>
            <a:ext cx="7886700" cy="40528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Mexico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622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History- 300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57517"/>
            <a:ext cx="7772400" cy="198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To the nearest hundred million, what is the population of the United States?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3" name="Picture 2" descr="Map&#10;&#10;Description automatically generated with medium confidence">
            <a:extLst>
              <a:ext uri="{FF2B5EF4-FFF2-40B4-BE49-F238E27FC236}">
                <a16:creationId xmlns:a16="http://schemas.microsoft.com/office/drawing/2014/main" id="{248FCEED-DA9A-1396-60FD-560951986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80657" y="2967680"/>
            <a:ext cx="4574985" cy="282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867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- 300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152649"/>
            <a:ext cx="7886700" cy="40243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300 million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305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what year did the Second World War end?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0" name="Picture 9" descr="A picture containing transport, aircraft&#10;&#10;Description automatically generated">
            <a:extLst>
              <a:ext uri="{FF2B5EF4-FFF2-40B4-BE49-F238E27FC236}">
                <a16:creationId xmlns:a16="http://schemas.microsoft.com/office/drawing/2014/main" id="{78D40141-9DE3-069A-85E6-70C7EF65A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77887" y="1893058"/>
            <a:ext cx="4032345" cy="40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71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76449"/>
            <a:ext cx="7886700" cy="41005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1945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22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another name for a tidal wave?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C8CCB64-4C6F-C26F-AC43-1166B91EB5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83893" y="2523745"/>
            <a:ext cx="4299044" cy="300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906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History - 500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What are the last two states to join the Union?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4" name="Picture 3" descr="A blue screen with yellow stars&#10;&#10;Description automatically generated with low confidence">
            <a:extLst>
              <a:ext uri="{FF2B5EF4-FFF2-40B4-BE49-F238E27FC236}">
                <a16:creationId xmlns:a16="http://schemas.microsoft.com/office/drawing/2014/main" id="{202A21AC-693F-FFC0-3DA1-6833C6E89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36887" y="2995303"/>
            <a:ext cx="2969288" cy="2098297"/>
          </a:xfrm>
          <a:prstGeom prst="rect">
            <a:avLst/>
          </a:prstGeom>
        </p:spPr>
      </p:pic>
      <p:pic>
        <p:nvPicPr>
          <p:cNvPr id="11" name="Picture 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BF48DAE-150A-34B7-5CAF-26DC9E5F60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841542" y="2491854"/>
            <a:ext cx="3406254" cy="340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906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95500"/>
            <a:ext cx="7886700" cy="408146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Alaska and Hawaii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374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are the secondary colors?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9" name="Action Button: Custom 8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6" name="Picture 5" descr="A picture containing transport, aircraft, balloon&#10;&#10;Description automatically generated">
            <a:extLst>
              <a:ext uri="{FF2B5EF4-FFF2-40B4-BE49-F238E27FC236}">
                <a16:creationId xmlns:a16="http://schemas.microsoft.com/office/drawing/2014/main" id="{2B3581AD-0B77-1E0D-8320-D277A4DBD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53603" y="2624918"/>
            <a:ext cx="3355075" cy="335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259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28825"/>
            <a:ext cx="7886700" cy="41481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Green, Orange, Violet (Purple)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862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Dutch artist is known for chopping off part of his ear?</a:t>
            </a:r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F254CEE-E4F1-2855-422E-30576B813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780985" y="2659322"/>
            <a:ext cx="2046312" cy="341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044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33599"/>
            <a:ext cx="7886700" cy="4043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Vincent van Gogh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309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Disney movie and Broadway musical named for an animal in the cat family is the top-earning title in box-office history for both stage productions and films?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0" name="Picture 9" descr="A picture containing line, several&#10;&#10;Description automatically generated">
            <a:extLst>
              <a:ext uri="{FF2B5EF4-FFF2-40B4-BE49-F238E27FC236}">
                <a16:creationId xmlns:a16="http://schemas.microsoft.com/office/drawing/2014/main" id="{40FB0AC3-59EC-E71E-29D7-CBB60B8DD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31742" y="2612359"/>
            <a:ext cx="3880515" cy="388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099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28825"/>
            <a:ext cx="7886700" cy="41481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Lion King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570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Parthenon, a famous Greek monument, was built to honor which Greek Goddess of Wisdom?</a:t>
            </a:r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10FDA5F-BBAD-AD58-BF54-7D77B3C21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77971" y="2788906"/>
            <a:ext cx="3388057" cy="338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876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4075"/>
            <a:ext cx="7886700" cy="40528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Athena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35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05049"/>
            <a:ext cx="7886700" cy="38719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Tsunami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402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are the colors of the rainbow?</a:t>
            </a:r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3" name="Picture 12" descr="Logo&#10;&#10;Description automatically generated with low confidence">
            <a:extLst>
              <a:ext uri="{FF2B5EF4-FFF2-40B4-BE49-F238E27FC236}">
                <a16:creationId xmlns:a16="http://schemas.microsoft.com/office/drawing/2014/main" id="{65DBBFFB-34CE-9C06-F302-9A176DFF5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80535" y="2009829"/>
            <a:ext cx="3982930" cy="398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096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09775"/>
            <a:ext cx="7886700" cy="41671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Red, Orange, Yellow, Green, Blue, Indigo, </a:t>
            </a:r>
            <a:r>
              <a:rPr lang="en-US"/>
              <a:t>and Violet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66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many bones are in a shark?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0" name="Picture 9" descr="A picture containing ax, fish&#10;&#10;Description automatically generated">
            <a:extLst>
              <a:ext uri="{FF2B5EF4-FFF2-40B4-BE49-F238E27FC236}">
                <a16:creationId xmlns:a16="http://schemas.microsoft.com/office/drawing/2014/main" id="{54FA0843-C9B0-CFF1-7A33-63DAAB340E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17845" y="2725600"/>
            <a:ext cx="4508310" cy="307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60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43125"/>
            <a:ext cx="7886700" cy="40338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Zero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48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average life span of a gorilla is 1.75 to 2 scores. What is the average life span of a gorilla in years?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0" name="Picture 9" descr="A picture containing primate, ape, mammal, dark&#10;&#10;Description automatically generated">
            <a:extLst>
              <a:ext uri="{FF2B5EF4-FFF2-40B4-BE49-F238E27FC236}">
                <a16:creationId xmlns:a16="http://schemas.microsoft.com/office/drawing/2014/main" id="{C37AEE8F-BC15-062A-D59A-6E3072226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52018" y="2609125"/>
            <a:ext cx="3638374" cy="3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51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43125"/>
            <a:ext cx="7886700" cy="403383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35 - 40 years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25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</TotalTime>
  <Words>837</Words>
  <Application>Microsoft Office PowerPoint</Application>
  <PresentationFormat>On-screen Show (4:3)</PresentationFormat>
  <Paragraphs>218</Paragraphs>
  <Slides>51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Arial Black</vt:lpstr>
      <vt:lpstr>Calibri</vt:lpstr>
      <vt:lpstr>Calibri Light</vt:lpstr>
      <vt:lpstr>Office Theme</vt:lpstr>
      <vt:lpstr>SMASH Game 1</vt:lpstr>
      <vt:lpstr>Science - 100</vt:lpstr>
      <vt:lpstr>Science - 100</vt:lpstr>
      <vt:lpstr>Science - 200</vt:lpstr>
      <vt:lpstr>Science - 200</vt:lpstr>
      <vt:lpstr>Science - 300</vt:lpstr>
      <vt:lpstr>Science - 300</vt:lpstr>
      <vt:lpstr>Science - 400</vt:lpstr>
      <vt:lpstr>Science - 400</vt:lpstr>
      <vt:lpstr>Science - 500</vt:lpstr>
      <vt:lpstr>Science - 500</vt:lpstr>
      <vt:lpstr>Sports - 100</vt:lpstr>
      <vt:lpstr>Sports - 100</vt:lpstr>
      <vt:lpstr>Sports - 200</vt:lpstr>
      <vt:lpstr>Sports - 200</vt:lpstr>
      <vt:lpstr>Sports - 300</vt:lpstr>
      <vt:lpstr>Sports - 300</vt:lpstr>
      <vt:lpstr>Sports - 400</vt:lpstr>
      <vt:lpstr>Sports - 400</vt:lpstr>
      <vt:lpstr>Sports - 500</vt:lpstr>
      <vt:lpstr>Sports - 500</vt:lpstr>
      <vt:lpstr>Math - 100</vt:lpstr>
      <vt:lpstr>Math - 100</vt:lpstr>
      <vt:lpstr>Math - 200</vt:lpstr>
      <vt:lpstr>Math - 200</vt:lpstr>
      <vt:lpstr>Math - 300 </vt:lpstr>
      <vt:lpstr>Math - 300</vt:lpstr>
      <vt:lpstr>Math - 400</vt:lpstr>
      <vt:lpstr>Math - 400</vt:lpstr>
      <vt:lpstr>Math - 500</vt:lpstr>
      <vt:lpstr>Math - 500</vt:lpstr>
      <vt:lpstr>History - 100</vt:lpstr>
      <vt:lpstr>History - 100</vt:lpstr>
      <vt:lpstr>History - 200</vt:lpstr>
      <vt:lpstr>History - 200</vt:lpstr>
      <vt:lpstr>History- 300</vt:lpstr>
      <vt:lpstr>History - 300</vt:lpstr>
      <vt:lpstr>History - 400</vt:lpstr>
      <vt:lpstr>History - 400</vt:lpstr>
      <vt:lpstr>History - 500</vt:lpstr>
      <vt:lpstr>History - 500</vt:lpstr>
      <vt:lpstr>Art - 100</vt:lpstr>
      <vt:lpstr>Art - 100</vt:lpstr>
      <vt:lpstr>Art - 200</vt:lpstr>
      <vt:lpstr>Art - 200</vt:lpstr>
      <vt:lpstr>Art - 300</vt:lpstr>
      <vt:lpstr>Art - 300</vt:lpstr>
      <vt:lpstr>Art - 400</vt:lpstr>
      <vt:lpstr>Art - 400</vt:lpstr>
      <vt:lpstr>Art - 500</vt:lpstr>
      <vt:lpstr>Art - 500</vt:lpstr>
    </vt:vector>
  </TitlesOfParts>
  <Company>ASU UTO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creator>Chloe Durfee-Sherman (Student)</dc:creator>
  <cp:lastModifiedBy>Tanner Wolfram</cp:lastModifiedBy>
  <cp:revision>44</cp:revision>
  <dcterms:created xsi:type="dcterms:W3CDTF">2015-01-26T17:13:25Z</dcterms:created>
  <dcterms:modified xsi:type="dcterms:W3CDTF">2022-08-30T21:20:53Z</dcterms:modified>
</cp:coreProperties>
</file>